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77" r:id="rId4"/>
    <p:sldId id="285" r:id="rId5"/>
    <p:sldId id="273" r:id="rId6"/>
    <p:sldId id="274" r:id="rId7"/>
    <p:sldId id="261" r:id="rId8"/>
    <p:sldId id="279" r:id="rId9"/>
    <p:sldId id="275" r:id="rId10"/>
    <p:sldId id="267" r:id="rId11"/>
    <p:sldId id="263" r:id="rId12"/>
    <p:sldId id="264" r:id="rId13"/>
    <p:sldId id="265" r:id="rId14"/>
    <p:sldId id="266" r:id="rId15"/>
    <p:sldId id="278" r:id="rId16"/>
    <p:sldId id="258" r:id="rId17"/>
    <p:sldId id="259" r:id="rId18"/>
    <p:sldId id="280" r:id="rId19"/>
    <p:sldId id="281" r:id="rId20"/>
    <p:sldId id="282" r:id="rId21"/>
    <p:sldId id="256" r:id="rId22"/>
    <p:sldId id="257" r:id="rId23"/>
    <p:sldId id="283" r:id="rId24"/>
    <p:sldId id="286" r:id="rId25"/>
    <p:sldId id="271" r:id="rId26"/>
    <p:sldId id="272" r:id="rId27"/>
    <p:sldId id="284" r:id="rId28"/>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8C9ADA-56DE-4A9D-8FE9-BA0E41E3810F}" v="574" dt="2022-07-12T18:33:03.3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5" autoAdjust="0"/>
    <p:restoredTop sz="94660"/>
  </p:normalViewPr>
  <p:slideViewPr>
    <p:cSldViewPr snapToGrid="0">
      <p:cViewPr varScale="1">
        <p:scale>
          <a:sx n="63" d="100"/>
          <a:sy n="63" d="100"/>
        </p:scale>
        <p:origin x="80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Olson Kilzer" userId="f7aa6053978ad0f0" providerId="LiveId" clId="{3D8C9ADA-56DE-4A9D-8FE9-BA0E41E3810F}"/>
    <pc:docChg chg="undo redo custSel addSld delSld modSld sldOrd modMainMaster">
      <pc:chgData name="Anne Olson Kilzer" userId="f7aa6053978ad0f0" providerId="LiveId" clId="{3D8C9ADA-56DE-4A9D-8FE9-BA0E41E3810F}" dt="2022-07-18T14:33:17.831" v="5571" actId="14100"/>
      <pc:docMkLst>
        <pc:docMk/>
      </pc:docMkLst>
      <pc:sldChg chg="addSp delSp modSp mod setBg delDesignElem">
        <pc:chgData name="Anne Olson Kilzer" userId="f7aa6053978ad0f0" providerId="LiveId" clId="{3D8C9ADA-56DE-4A9D-8FE9-BA0E41E3810F}" dt="2022-07-08T03:25:37.437" v="3662"/>
        <pc:sldMkLst>
          <pc:docMk/>
          <pc:sldMk cId="1218245266" sldId="256"/>
        </pc:sldMkLst>
        <pc:spChg chg="del">
          <ac:chgData name="Anne Olson Kilzer" userId="f7aa6053978ad0f0" providerId="LiveId" clId="{3D8C9ADA-56DE-4A9D-8FE9-BA0E41E3810F}" dt="2022-07-08T01:40:37.160" v="2278" actId="21"/>
          <ac:spMkLst>
            <pc:docMk/>
            <pc:sldMk cId="1218245266" sldId="256"/>
            <ac:spMk id="2" creationId="{BBFCF844-E24A-CB90-FAA1-69E2C403F221}"/>
          </ac:spMkLst>
        </pc:spChg>
        <pc:spChg chg="del">
          <ac:chgData name="Anne Olson Kilzer" userId="f7aa6053978ad0f0" providerId="LiveId" clId="{3D8C9ADA-56DE-4A9D-8FE9-BA0E41E3810F}" dt="2022-07-08T01:38:54.249" v="2262" actId="21"/>
          <ac:spMkLst>
            <pc:docMk/>
            <pc:sldMk cId="1218245266" sldId="256"/>
            <ac:spMk id="3" creationId="{1C54A3F7-39FA-758C-9EB2-26A676EA03AD}"/>
          </ac:spMkLst>
        </pc:spChg>
        <pc:spChg chg="del">
          <ac:chgData name="Anne Olson Kilzer" userId="f7aa6053978ad0f0" providerId="LiveId" clId="{3D8C9ADA-56DE-4A9D-8FE9-BA0E41E3810F}" dt="2022-07-08T01:38:46.400" v="2261"/>
          <ac:spMkLst>
            <pc:docMk/>
            <pc:sldMk cId="1218245266" sldId="256"/>
            <ac:spMk id="9" creationId="{A8384FB5-9ADC-4DDC-881B-597D56F5B15D}"/>
          </ac:spMkLst>
        </pc:spChg>
        <pc:spChg chg="del">
          <ac:chgData name="Anne Olson Kilzer" userId="f7aa6053978ad0f0" providerId="LiveId" clId="{3D8C9ADA-56DE-4A9D-8FE9-BA0E41E3810F}" dt="2022-07-08T01:38:46.400" v="2261"/>
          <ac:spMkLst>
            <pc:docMk/>
            <pc:sldMk cId="1218245266" sldId="256"/>
            <ac:spMk id="11" creationId="{1199E1B1-A8C0-4FE8-A5A8-1CB41D69F857}"/>
          </ac:spMkLst>
        </pc:spChg>
        <pc:spChg chg="del">
          <ac:chgData name="Anne Olson Kilzer" userId="f7aa6053978ad0f0" providerId="LiveId" clId="{3D8C9ADA-56DE-4A9D-8FE9-BA0E41E3810F}" dt="2022-07-08T01:38:46.400" v="2261"/>
          <ac:spMkLst>
            <pc:docMk/>
            <pc:sldMk cId="1218245266" sldId="256"/>
            <ac:spMk id="13" creationId="{84A8DE83-DE75-4B41-9DB4-A7EC0B0DEC0B}"/>
          </ac:spMkLst>
        </pc:spChg>
        <pc:spChg chg="del">
          <ac:chgData name="Anne Olson Kilzer" userId="f7aa6053978ad0f0" providerId="LiveId" clId="{3D8C9ADA-56DE-4A9D-8FE9-BA0E41E3810F}" dt="2022-07-08T01:38:46.400" v="2261"/>
          <ac:spMkLst>
            <pc:docMk/>
            <pc:sldMk cId="1218245266" sldId="256"/>
            <ac:spMk id="15" creationId="{A7009A0A-BEF5-4EAC-AF15-E4F9F002E239}"/>
          </ac:spMkLst>
        </pc:spChg>
        <pc:picChg chg="mod">
          <ac:chgData name="Anne Olson Kilzer" userId="f7aa6053978ad0f0" providerId="LiveId" clId="{3D8C9ADA-56DE-4A9D-8FE9-BA0E41E3810F}" dt="2022-07-08T01:40:57.813" v="2284" actId="14100"/>
          <ac:picMkLst>
            <pc:docMk/>
            <pc:sldMk cId="1218245266" sldId="256"/>
            <ac:picMk id="4" creationId="{1C777EFD-C987-E3A1-442E-1F249FD9F339}"/>
          </ac:picMkLst>
        </pc:picChg>
        <pc:picChg chg="add mod">
          <ac:chgData name="Anne Olson Kilzer" userId="f7aa6053978ad0f0" providerId="LiveId" clId="{3D8C9ADA-56DE-4A9D-8FE9-BA0E41E3810F}" dt="2022-07-08T01:41:09.401" v="2286" actId="1076"/>
          <ac:picMkLst>
            <pc:docMk/>
            <pc:sldMk cId="1218245266" sldId="256"/>
            <ac:picMk id="5" creationId="{B6DC61D4-0A52-B7FE-C44E-3DBF7CC3527A}"/>
          </ac:picMkLst>
        </pc:picChg>
        <pc:picChg chg="add mod">
          <ac:chgData name="Anne Olson Kilzer" userId="f7aa6053978ad0f0" providerId="LiveId" clId="{3D8C9ADA-56DE-4A9D-8FE9-BA0E41E3810F}" dt="2022-07-08T01:40:53.960" v="2283" actId="1076"/>
          <ac:picMkLst>
            <pc:docMk/>
            <pc:sldMk cId="1218245266" sldId="256"/>
            <ac:picMk id="10" creationId="{501A716A-349C-CCB7-B665-4DCD36055E6C}"/>
          </ac:picMkLst>
        </pc:picChg>
      </pc:sldChg>
      <pc:sldChg chg="addSp delSp modSp mod">
        <pc:chgData name="Anne Olson Kilzer" userId="f7aa6053978ad0f0" providerId="LiveId" clId="{3D8C9ADA-56DE-4A9D-8FE9-BA0E41E3810F}" dt="2022-07-12T18:32:53.646" v="5475"/>
        <pc:sldMkLst>
          <pc:docMk/>
          <pc:sldMk cId="2375261263" sldId="257"/>
        </pc:sldMkLst>
        <pc:spChg chg="mod">
          <ac:chgData name="Anne Olson Kilzer" userId="f7aa6053978ad0f0" providerId="LiveId" clId="{3D8C9ADA-56DE-4A9D-8FE9-BA0E41E3810F}" dt="2022-07-12T18:24:25.248" v="5400" actId="20577"/>
          <ac:spMkLst>
            <pc:docMk/>
            <pc:sldMk cId="2375261263" sldId="257"/>
            <ac:spMk id="7" creationId="{06DCAE91-2C2D-AB70-E9B7-EFE3AC6FC567}"/>
          </ac:spMkLst>
        </pc:spChg>
        <pc:graphicFrameChg chg="mod">
          <ac:chgData name="Anne Olson Kilzer" userId="f7aa6053978ad0f0" providerId="LiveId" clId="{3D8C9ADA-56DE-4A9D-8FE9-BA0E41E3810F}" dt="2022-07-12T18:32:53.646" v="5475"/>
          <ac:graphicFrameMkLst>
            <pc:docMk/>
            <pc:sldMk cId="2375261263" sldId="257"/>
            <ac:graphicFrameMk id="4" creationId="{D5AC9E02-9F0A-C6CF-8430-4EF73218CE05}"/>
          </ac:graphicFrameMkLst>
        </pc:graphicFrameChg>
        <pc:picChg chg="add mod">
          <ac:chgData name="Anne Olson Kilzer" userId="f7aa6053978ad0f0" providerId="LiveId" clId="{3D8C9ADA-56DE-4A9D-8FE9-BA0E41E3810F}" dt="2022-07-08T01:41:03.713" v="2285" actId="1076"/>
          <ac:picMkLst>
            <pc:docMk/>
            <pc:sldMk cId="2375261263" sldId="257"/>
            <ac:picMk id="8" creationId="{E595218A-BEDC-F739-81FF-BA1385B2CF2E}"/>
          </ac:picMkLst>
        </pc:picChg>
        <pc:picChg chg="add mod">
          <ac:chgData name="Anne Olson Kilzer" userId="f7aa6053978ad0f0" providerId="LiveId" clId="{3D8C9ADA-56DE-4A9D-8FE9-BA0E41E3810F}" dt="2022-07-08T03:31:34.228" v="3751" actId="1076"/>
          <ac:picMkLst>
            <pc:docMk/>
            <pc:sldMk cId="2375261263" sldId="257"/>
            <ac:picMk id="9" creationId="{8BB88815-9439-E28C-F483-15641690000D}"/>
          </ac:picMkLst>
        </pc:picChg>
        <pc:picChg chg="del">
          <ac:chgData name="Anne Olson Kilzer" userId="f7aa6053978ad0f0" providerId="LiveId" clId="{3D8C9ADA-56DE-4A9D-8FE9-BA0E41E3810F}" dt="2022-07-08T02:07:59.307" v="2813"/>
          <ac:picMkLst>
            <pc:docMk/>
            <pc:sldMk cId="2375261263" sldId="257"/>
            <ac:picMk id="10" creationId="{1439D4E7-2D48-1951-BC2E-7AA07CBDF441}"/>
          </ac:picMkLst>
        </pc:picChg>
      </pc:sldChg>
      <pc:sldChg chg="addSp delSp modSp mod ord">
        <pc:chgData name="Anne Olson Kilzer" userId="f7aa6053978ad0f0" providerId="LiveId" clId="{3D8C9ADA-56DE-4A9D-8FE9-BA0E41E3810F}" dt="2022-07-08T03:31:06.763" v="3748" actId="14100"/>
        <pc:sldMkLst>
          <pc:docMk/>
          <pc:sldMk cId="891970313" sldId="258"/>
        </pc:sldMkLst>
        <pc:spChg chg="add mod">
          <ac:chgData name="Anne Olson Kilzer" userId="f7aa6053978ad0f0" providerId="LiveId" clId="{3D8C9ADA-56DE-4A9D-8FE9-BA0E41E3810F}" dt="2022-07-08T03:31:02.467" v="3747" actId="14100"/>
          <ac:spMkLst>
            <pc:docMk/>
            <pc:sldMk cId="891970313" sldId="258"/>
            <ac:spMk id="6" creationId="{D176B43C-0E5D-0CA2-91CC-608BA8A89F3A}"/>
          </ac:spMkLst>
        </pc:spChg>
        <pc:picChg chg="mod">
          <ac:chgData name="Anne Olson Kilzer" userId="f7aa6053978ad0f0" providerId="LiveId" clId="{3D8C9ADA-56DE-4A9D-8FE9-BA0E41E3810F}" dt="2022-07-08T03:31:06.763" v="3748" actId="14100"/>
          <ac:picMkLst>
            <pc:docMk/>
            <pc:sldMk cId="891970313" sldId="258"/>
            <ac:picMk id="2" creationId="{A7F8596A-B50D-B89D-D293-41843C416CA7}"/>
          </ac:picMkLst>
        </pc:picChg>
        <pc:picChg chg="add mod">
          <ac:chgData name="Anne Olson Kilzer" userId="f7aa6053978ad0f0" providerId="LiveId" clId="{3D8C9ADA-56DE-4A9D-8FE9-BA0E41E3810F}" dt="2022-07-07T21:31:42.977" v="59"/>
          <ac:picMkLst>
            <pc:docMk/>
            <pc:sldMk cId="891970313" sldId="258"/>
            <ac:picMk id="3" creationId="{DA81CA62-CA36-7453-25FE-E85C659031D2}"/>
          </ac:picMkLst>
        </pc:picChg>
        <pc:picChg chg="del">
          <ac:chgData name="Anne Olson Kilzer" userId="f7aa6053978ad0f0" providerId="LiveId" clId="{3D8C9ADA-56DE-4A9D-8FE9-BA0E41E3810F}" dt="2022-07-08T01:49:04.395" v="2359" actId="21"/>
          <ac:picMkLst>
            <pc:docMk/>
            <pc:sldMk cId="891970313" sldId="258"/>
            <ac:picMk id="4" creationId="{874EF31C-3713-4BA6-3E43-705F241B7C9D}"/>
          </ac:picMkLst>
        </pc:picChg>
      </pc:sldChg>
      <pc:sldChg chg="addSp modSp mod ord setBg">
        <pc:chgData name="Anne Olson Kilzer" userId="f7aa6053978ad0f0" providerId="LiveId" clId="{3D8C9ADA-56DE-4A9D-8FE9-BA0E41E3810F}" dt="2022-07-12T18:28:16.909" v="5441" actId="27918"/>
        <pc:sldMkLst>
          <pc:docMk/>
          <pc:sldMk cId="2568387440" sldId="259"/>
        </pc:sldMkLst>
        <pc:spChg chg="add mod">
          <ac:chgData name="Anne Olson Kilzer" userId="f7aa6053978ad0f0" providerId="LiveId" clId="{3D8C9ADA-56DE-4A9D-8FE9-BA0E41E3810F}" dt="2022-07-12T18:24:40.902" v="5426" actId="20577"/>
          <ac:spMkLst>
            <pc:docMk/>
            <pc:sldMk cId="2568387440" sldId="259"/>
            <ac:spMk id="2" creationId="{D56466E4-AEE0-96FC-C1D3-C21BCC4546FB}"/>
          </ac:spMkLst>
        </pc:spChg>
        <pc:spChg chg="add mod">
          <ac:chgData name="Anne Olson Kilzer" userId="f7aa6053978ad0f0" providerId="LiveId" clId="{3D8C9ADA-56DE-4A9D-8FE9-BA0E41E3810F}" dt="2022-07-08T03:31:19.465" v="3750" actId="14100"/>
          <ac:spMkLst>
            <pc:docMk/>
            <pc:sldMk cId="2568387440" sldId="259"/>
            <ac:spMk id="7" creationId="{83C0CC68-9B8B-5686-4901-9687E28D552F}"/>
          </ac:spMkLst>
        </pc:spChg>
        <pc:graphicFrameChg chg="mod">
          <ac:chgData name="Anne Olson Kilzer" userId="f7aa6053978ad0f0" providerId="LiveId" clId="{3D8C9ADA-56DE-4A9D-8FE9-BA0E41E3810F}" dt="2022-07-12T18:03:21.106" v="5248"/>
          <ac:graphicFrameMkLst>
            <pc:docMk/>
            <pc:sldMk cId="2568387440" sldId="259"/>
            <ac:graphicFrameMk id="4" creationId="{8D82F751-ABC3-FA38-8974-7E92480F2B9D}"/>
          </ac:graphicFrameMkLst>
        </pc:graphicFrameChg>
        <pc:picChg chg="add mod">
          <ac:chgData name="Anne Olson Kilzer" userId="f7aa6053978ad0f0" providerId="LiveId" clId="{3D8C9ADA-56DE-4A9D-8FE9-BA0E41E3810F}" dt="2022-07-08T01:50:53.723" v="2392" actId="1076"/>
          <ac:picMkLst>
            <pc:docMk/>
            <pc:sldMk cId="2568387440" sldId="259"/>
            <ac:picMk id="5" creationId="{8544991B-A041-62AA-BBEA-FBC696C5913A}"/>
          </ac:picMkLst>
        </pc:picChg>
      </pc:sldChg>
      <pc:sldChg chg="addSp delSp modSp mod setBg">
        <pc:chgData name="Anne Olson Kilzer" userId="f7aa6053978ad0f0" providerId="LiveId" clId="{3D8C9ADA-56DE-4A9D-8FE9-BA0E41E3810F}" dt="2022-07-08T03:30:08.340" v="3745" actId="1076"/>
        <pc:sldMkLst>
          <pc:docMk/>
          <pc:sldMk cId="2946462946" sldId="260"/>
        </pc:sldMkLst>
        <pc:spChg chg="del mod">
          <ac:chgData name="Anne Olson Kilzer" userId="f7aa6053978ad0f0" providerId="LiveId" clId="{3D8C9ADA-56DE-4A9D-8FE9-BA0E41E3810F}" dt="2022-07-07T21:47:23.952" v="153" actId="21"/>
          <ac:spMkLst>
            <pc:docMk/>
            <pc:sldMk cId="2946462946" sldId="260"/>
            <ac:spMk id="2" creationId="{097FF7E3-CF02-CE7F-CF71-18F9D687327B}"/>
          </ac:spMkLst>
        </pc:spChg>
        <pc:spChg chg="del mod">
          <ac:chgData name="Anne Olson Kilzer" userId="f7aa6053978ad0f0" providerId="LiveId" clId="{3D8C9ADA-56DE-4A9D-8FE9-BA0E41E3810F}" dt="2022-07-07T21:47:16.894" v="148" actId="21"/>
          <ac:spMkLst>
            <pc:docMk/>
            <pc:sldMk cId="2946462946" sldId="260"/>
            <ac:spMk id="3" creationId="{C7351819-FC37-EBB6-93D7-30754D4CBBB4}"/>
          </ac:spMkLst>
        </pc:spChg>
        <pc:spChg chg="add del mod">
          <ac:chgData name="Anne Olson Kilzer" userId="f7aa6053978ad0f0" providerId="LiveId" clId="{3D8C9ADA-56DE-4A9D-8FE9-BA0E41E3810F}" dt="2022-07-07T21:27:51.411" v="35"/>
          <ac:spMkLst>
            <pc:docMk/>
            <pc:sldMk cId="2946462946" sldId="260"/>
            <ac:spMk id="4" creationId="{0FC50241-BA43-50DA-C17F-D4C8E08AC4D6}"/>
          </ac:spMkLst>
        </pc:spChg>
        <pc:spChg chg="add del mod">
          <ac:chgData name="Anne Olson Kilzer" userId="f7aa6053978ad0f0" providerId="LiveId" clId="{3D8C9ADA-56DE-4A9D-8FE9-BA0E41E3810F}" dt="2022-07-07T21:27:51.411" v="35"/>
          <ac:spMkLst>
            <pc:docMk/>
            <pc:sldMk cId="2946462946" sldId="260"/>
            <ac:spMk id="5" creationId="{68185C27-93FD-18EF-AC71-EF159949B7BB}"/>
          </ac:spMkLst>
        </pc:spChg>
        <pc:spChg chg="add del mod">
          <ac:chgData name="Anne Olson Kilzer" userId="f7aa6053978ad0f0" providerId="LiveId" clId="{3D8C9ADA-56DE-4A9D-8FE9-BA0E41E3810F}" dt="2022-07-07T21:47:16.900" v="150"/>
          <ac:spMkLst>
            <pc:docMk/>
            <pc:sldMk cId="2946462946" sldId="260"/>
            <ac:spMk id="10" creationId="{75A2431F-6A3D-24CF-F5D2-98730D0F2B3C}"/>
          </ac:spMkLst>
        </pc:spChg>
        <pc:spChg chg="add del mod">
          <ac:chgData name="Anne Olson Kilzer" userId="f7aa6053978ad0f0" providerId="LiveId" clId="{3D8C9ADA-56DE-4A9D-8FE9-BA0E41E3810F}" dt="2022-07-07T21:47:16.901" v="152"/>
          <ac:spMkLst>
            <pc:docMk/>
            <pc:sldMk cId="2946462946" sldId="260"/>
            <ac:spMk id="11" creationId="{B5668817-66DC-A91D-89B6-563FF7DDE488}"/>
          </ac:spMkLst>
        </pc:spChg>
        <pc:spChg chg="add del mod">
          <ac:chgData name="Anne Olson Kilzer" userId="f7aa6053978ad0f0" providerId="LiveId" clId="{3D8C9ADA-56DE-4A9D-8FE9-BA0E41E3810F}" dt="2022-07-07T21:47:33.351" v="156" actId="21"/>
          <ac:spMkLst>
            <pc:docMk/>
            <pc:sldMk cId="2946462946" sldId="260"/>
            <ac:spMk id="14" creationId="{9FC3D638-238E-528D-DE25-1DA18523685E}"/>
          </ac:spMkLst>
        </pc:spChg>
        <pc:spChg chg="add mod">
          <ac:chgData name="Anne Olson Kilzer" userId="f7aa6053978ad0f0" providerId="LiveId" clId="{3D8C9ADA-56DE-4A9D-8FE9-BA0E41E3810F}" dt="2022-07-07T22:03:15.325" v="398" actId="121"/>
          <ac:spMkLst>
            <pc:docMk/>
            <pc:sldMk cId="2946462946" sldId="260"/>
            <ac:spMk id="16" creationId="{8E9A983C-EF37-5F88-F05D-46445CF3E9B5}"/>
          </ac:spMkLst>
        </pc:spChg>
        <pc:spChg chg="add mod">
          <ac:chgData name="Anne Olson Kilzer" userId="f7aa6053978ad0f0" providerId="LiveId" clId="{3D8C9ADA-56DE-4A9D-8FE9-BA0E41E3810F}" dt="2022-07-07T22:02:33.671" v="395" actId="20577"/>
          <ac:spMkLst>
            <pc:docMk/>
            <pc:sldMk cId="2946462946" sldId="260"/>
            <ac:spMk id="17" creationId="{4A0A65EA-2CEE-90C5-09D7-E96A6736ACC3}"/>
          </ac:spMkLst>
        </pc:spChg>
        <pc:picChg chg="add mod">
          <ac:chgData name="Anne Olson Kilzer" userId="f7aa6053978ad0f0" providerId="LiveId" clId="{3D8C9ADA-56DE-4A9D-8FE9-BA0E41E3810F}" dt="2022-07-08T03:30:07.038" v="3744" actId="1076"/>
          <ac:picMkLst>
            <pc:docMk/>
            <pc:sldMk cId="2946462946" sldId="260"/>
            <ac:picMk id="6" creationId="{EA5B81AE-7F65-5D40-4C72-B2A1DDD7D0FB}"/>
          </ac:picMkLst>
        </pc:picChg>
        <pc:picChg chg="add mod">
          <ac:chgData name="Anne Olson Kilzer" userId="f7aa6053978ad0f0" providerId="LiveId" clId="{3D8C9ADA-56DE-4A9D-8FE9-BA0E41E3810F}" dt="2022-07-08T03:30:08.340" v="3745" actId="1076"/>
          <ac:picMkLst>
            <pc:docMk/>
            <pc:sldMk cId="2946462946" sldId="260"/>
            <ac:picMk id="7" creationId="{22EFB7DC-E7CB-A161-4E90-4BA32C7A5FC5}"/>
          </ac:picMkLst>
        </pc:picChg>
        <pc:picChg chg="add del mod">
          <ac:chgData name="Anne Olson Kilzer" userId="f7aa6053978ad0f0" providerId="LiveId" clId="{3D8C9ADA-56DE-4A9D-8FE9-BA0E41E3810F}" dt="2022-07-07T21:55:43.596" v="299" actId="1076"/>
          <ac:picMkLst>
            <pc:docMk/>
            <pc:sldMk cId="2946462946" sldId="260"/>
            <ac:picMk id="8" creationId="{97986EA8-A56E-D015-DB38-F0A6C3BFB4DB}"/>
          </ac:picMkLst>
        </pc:picChg>
        <pc:picChg chg="add mod">
          <ac:chgData name="Anne Olson Kilzer" userId="f7aa6053978ad0f0" providerId="LiveId" clId="{3D8C9ADA-56DE-4A9D-8FE9-BA0E41E3810F}" dt="2022-07-07T21:45:32.144" v="129" actId="1076"/>
          <ac:picMkLst>
            <pc:docMk/>
            <pc:sldMk cId="2946462946" sldId="260"/>
            <ac:picMk id="9" creationId="{2BD66F17-A67E-C402-B3FC-9C4099E3BD7F}"/>
          </ac:picMkLst>
        </pc:picChg>
        <pc:picChg chg="add mod">
          <ac:chgData name="Anne Olson Kilzer" userId="f7aa6053978ad0f0" providerId="LiveId" clId="{3D8C9ADA-56DE-4A9D-8FE9-BA0E41E3810F}" dt="2022-07-07T21:49:09.386" v="173" actId="1076"/>
          <ac:picMkLst>
            <pc:docMk/>
            <pc:sldMk cId="2946462946" sldId="260"/>
            <ac:picMk id="12" creationId="{6EDACD03-40FC-6604-D487-1FF50F48EB11}"/>
          </ac:picMkLst>
        </pc:picChg>
      </pc:sldChg>
      <pc:sldChg chg="addSp delSp modSp mod ord setBg">
        <pc:chgData name="Anne Olson Kilzer" userId="f7aa6053978ad0f0" providerId="LiveId" clId="{3D8C9ADA-56DE-4A9D-8FE9-BA0E41E3810F}" dt="2022-07-08T20:32:12.327" v="4027" actId="14100"/>
        <pc:sldMkLst>
          <pc:docMk/>
          <pc:sldMk cId="3510066150" sldId="261"/>
        </pc:sldMkLst>
        <pc:spChg chg="mod">
          <ac:chgData name="Anne Olson Kilzer" userId="f7aa6053978ad0f0" providerId="LiveId" clId="{3D8C9ADA-56DE-4A9D-8FE9-BA0E41E3810F}" dt="2022-07-08T20:31:47.307" v="4025" actId="1076"/>
          <ac:spMkLst>
            <pc:docMk/>
            <pc:sldMk cId="3510066150" sldId="261"/>
            <ac:spMk id="2" creationId="{A4914E5F-1F1F-C17C-79A6-DE977142B1CC}"/>
          </ac:spMkLst>
        </pc:spChg>
        <pc:spChg chg="del mod">
          <ac:chgData name="Anne Olson Kilzer" userId="f7aa6053978ad0f0" providerId="LiveId" clId="{3D8C9ADA-56DE-4A9D-8FE9-BA0E41E3810F}" dt="2022-07-08T02:21:53.587" v="3268" actId="21"/>
          <ac:spMkLst>
            <pc:docMk/>
            <pc:sldMk cId="3510066150" sldId="261"/>
            <ac:spMk id="3" creationId="{AA4EE470-C74B-E57A-31D2-B4AF3C0D53E4}"/>
          </ac:spMkLst>
        </pc:spChg>
        <pc:spChg chg="add del mod">
          <ac:chgData name="Anne Olson Kilzer" userId="f7aa6053978ad0f0" providerId="LiveId" clId="{3D8C9ADA-56DE-4A9D-8FE9-BA0E41E3810F}" dt="2022-07-08T20:28:49.099" v="3996" actId="21"/>
          <ac:spMkLst>
            <pc:docMk/>
            <pc:sldMk cId="3510066150" sldId="261"/>
            <ac:spMk id="5" creationId="{FE4379B0-4E0A-0BB9-7864-A9C60F4E5D2C}"/>
          </ac:spMkLst>
        </pc:spChg>
        <pc:spChg chg="add del">
          <ac:chgData name="Anne Olson Kilzer" userId="f7aa6053978ad0f0" providerId="LiveId" clId="{3D8C9ADA-56DE-4A9D-8FE9-BA0E41E3810F}" dt="2022-07-08T20:29:45.342" v="4006" actId="26606"/>
          <ac:spMkLst>
            <pc:docMk/>
            <pc:sldMk cId="3510066150" sldId="261"/>
            <ac:spMk id="9" creationId="{D4771268-CB57-404A-9271-370EB28F6090}"/>
          </ac:spMkLst>
        </pc:spChg>
        <pc:spChg chg="add">
          <ac:chgData name="Anne Olson Kilzer" userId="f7aa6053978ad0f0" providerId="LiveId" clId="{3D8C9ADA-56DE-4A9D-8FE9-BA0E41E3810F}" dt="2022-07-08T20:29:45.345" v="4007" actId="26606"/>
          <ac:spMkLst>
            <pc:docMk/>
            <pc:sldMk cId="3510066150" sldId="261"/>
            <ac:spMk id="11" creationId="{E58B2195-5055-402F-A3E7-53FF0E4980C3}"/>
          </ac:spMkLst>
        </pc:spChg>
        <pc:spChg chg="add">
          <ac:chgData name="Anne Olson Kilzer" userId="f7aa6053978ad0f0" providerId="LiveId" clId="{3D8C9ADA-56DE-4A9D-8FE9-BA0E41E3810F}" dt="2022-07-08T20:29:45.345" v="4007" actId="26606"/>
          <ac:spMkLst>
            <pc:docMk/>
            <pc:sldMk cId="3510066150" sldId="261"/>
            <ac:spMk id="12" creationId="{8930EBA3-4D2E-42E8-B828-834555328D85}"/>
          </ac:spMkLst>
        </pc:spChg>
        <pc:spChg chg="add">
          <ac:chgData name="Anne Olson Kilzer" userId="f7aa6053978ad0f0" providerId="LiveId" clId="{3D8C9ADA-56DE-4A9D-8FE9-BA0E41E3810F}" dt="2022-07-08T20:29:45.345" v="4007" actId="26606"/>
          <ac:spMkLst>
            <pc:docMk/>
            <pc:sldMk cId="3510066150" sldId="261"/>
            <ac:spMk id="13" creationId="{528AA953-F4F9-4DC5-97C7-491F4AF937DC}"/>
          </ac:spMkLst>
        </pc:spChg>
        <pc:picChg chg="add mod ord">
          <ac:chgData name="Anne Olson Kilzer" userId="f7aa6053978ad0f0" providerId="LiveId" clId="{3D8C9ADA-56DE-4A9D-8FE9-BA0E41E3810F}" dt="2022-07-08T20:32:12.327" v="4027" actId="14100"/>
          <ac:picMkLst>
            <pc:docMk/>
            <pc:sldMk cId="3510066150" sldId="261"/>
            <ac:picMk id="3" creationId="{4EC852CD-F93D-516B-9545-40709DA56746}"/>
          </ac:picMkLst>
        </pc:picChg>
        <pc:picChg chg="add mod ord">
          <ac:chgData name="Anne Olson Kilzer" userId="f7aa6053978ad0f0" providerId="LiveId" clId="{3D8C9ADA-56DE-4A9D-8FE9-BA0E41E3810F}" dt="2022-07-08T20:30:18.378" v="4015" actId="1076"/>
          <ac:picMkLst>
            <pc:docMk/>
            <pc:sldMk cId="3510066150" sldId="261"/>
            <ac:picMk id="4" creationId="{3A6D160E-EC64-4827-6DF1-ACE32ED20E56}"/>
          </ac:picMkLst>
        </pc:picChg>
      </pc:sldChg>
      <pc:sldChg chg="addSp delSp modSp mod setBg delDesignElem">
        <pc:chgData name="Anne Olson Kilzer" userId="f7aa6053978ad0f0" providerId="LiveId" clId="{3D8C9ADA-56DE-4A9D-8FE9-BA0E41E3810F}" dt="2022-07-08T03:25:37.437" v="3662"/>
        <pc:sldMkLst>
          <pc:docMk/>
          <pc:sldMk cId="1404102367" sldId="262"/>
        </pc:sldMkLst>
        <pc:spChg chg="del mod">
          <ac:chgData name="Anne Olson Kilzer" userId="f7aa6053978ad0f0" providerId="LiveId" clId="{3D8C9ADA-56DE-4A9D-8FE9-BA0E41E3810F}" dt="2022-07-08T03:04:06.029" v="3553" actId="21"/>
          <ac:spMkLst>
            <pc:docMk/>
            <pc:sldMk cId="1404102367" sldId="262"/>
            <ac:spMk id="2" creationId="{7CECF7BF-267B-E79C-FB7E-6E4BDF38DD3A}"/>
          </ac:spMkLst>
        </pc:spChg>
        <pc:spChg chg="del mod">
          <ac:chgData name="Anne Olson Kilzer" userId="f7aa6053978ad0f0" providerId="LiveId" clId="{3D8C9ADA-56DE-4A9D-8FE9-BA0E41E3810F}" dt="2022-07-07T21:54:40.408" v="257" actId="26606"/>
          <ac:spMkLst>
            <pc:docMk/>
            <pc:sldMk cId="1404102367" sldId="262"/>
            <ac:spMk id="3" creationId="{E72B506F-D65B-2ABD-8C5B-4066DDC1F36B}"/>
          </ac:spMkLst>
        </pc:spChg>
        <pc:spChg chg="add del">
          <ac:chgData name="Anne Olson Kilzer" userId="f7aa6053978ad0f0" providerId="LiveId" clId="{3D8C9ADA-56DE-4A9D-8FE9-BA0E41E3810F}" dt="2022-07-08T01:38:46.400" v="2261"/>
          <ac:spMkLst>
            <pc:docMk/>
            <pc:sldMk cId="1404102367" sldId="262"/>
            <ac:spMk id="12" creationId="{B0C60769-5425-4CDA-B979-1B360DB8F3A8}"/>
          </ac:spMkLst>
        </pc:spChg>
        <pc:spChg chg="add del">
          <ac:chgData name="Anne Olson Kilzer" userId="f7aa6053978ad0f0" providerId="LiveId" clId="{3D8C9ADA-56DE-4A9D-8FE9-BA0E41E3810F}" dt="2022-07-08T02:47:07.054" v="3308" actId="22"/>
          <ac:spMkLst>
            <pc:docMk/>
            <pc:sldMk cId="1404102367" sldId="262"/>
            <ac:spMk id="13" creationId="{B070CD4A-F77A-F11C-95B0-136AB69242F9}"/>
          </ac:spMkLst>
        </pc:spChg>
        <pc:spChg chg="add del mod topLvl">
          <ac:chgData name="Anne Olson Kilzer" userId="f7aa6053978ad0f0" providerId="LiveId" clId="{3D8C9ADA-56DE-4A9D-8FE9-BA0E41E3810F}" dt="2022-07-08T02:47:31.265" v="3324" actId="21"/>
          <ac:spMkLst>
            <pc:docMk/>
            <pc:sldMk cId="1404102367" sldId="262"/>
            <ac:spMk id="15" creationId="{1298FC26-AFA4-1FC3-9616-9D4722F82E16}"/>
          </ac:spMkLst>
        </pc:spChg>
        <pc:spChg chg="add del mod topLvl">
          <ac:chgData name="Anne Olson Kilzer" userId="f7aa6053978ad0f0" providerId="LiveId" clId="{3D8C9ADA-56DE-4A9D-8FE9-BA0E41E3810F}" dt="2022-07-08T02:47:28.524" v="3323" actId="21"/>
          <ac:spMkLst>
            <pc:docMk/>
            <pc:sldMk cId="1404102367" sldId="262"/>
            <ac:spMk id="16" creationId="{22486234-9259-B45D-9855-8CD98F0FF912}"/>
          </ac:spMkLst>
        </pc:spChg>
        <pc:spChg chg="add mod">
          <ac:chgData name="Anne Olson Kilzer" userId="f7aa6053978ad0f0" providerId="LiveId" clId="{3D8C9ADA-56DE-4A9D-8FE9-BA0E41E3810F}" dt="2022-07-08T03:03:43.194" v="3550" actId="1076"/>
          <ac:spMkLst>
            <pc:docMk/>
            <pc:sldMk cId="1404102367" sldId="262"/>
            <ac:spMk id="18" creationId="{704BA2C9-CF36-E50A-5FA9-3CA325172705}"/>
          </ac:spMkLst>
        </pc:spChg>
        <pc:spChg chg="add del mod">
          <ac:chgData name="Anne Olson Kilzer" userId="f7aa6053978ad0f0" providerId="LiveId" clId="{3D8C9ADA-56DE-4A9D-8FE9-BA0E41E3810F}" dt="2022-07-08T03:04:12.991" v="3554" actId="21"/>
          <ac:spMkLst>
            <pc:docMk/>
            <pc:sldMk cId="1404102367" sldId="262"/>
            <ac:spMk id="22" creationId="{4D070185-C3B6-4322-9DD9-B62EEF42229E}"/>
          </ac:spMkLst>
        </pc:spChg>
        <pc:grpChg chg="add del mod">
          <ac:chgData name="Anne Olson Kilzer" userId="f7aa6053978ad0f0" providerId="LiveId" clId="{3D8C9ADA-56DE-4A9D-8FE9-BA0E41E3810F}" dt="2022-07-08T02:47:28.524" v="3323" actId="21"/>
          <ac:grpSpMkLst>
            <pc:docMk/>
            <pc:sldMk cId="1404102367" sldId="262"/>
            <ac:grpSpMk id="14" creationId="{35210117-0419-20EB-0C56-85AC3B3730F6}"/>
          </ac:grpSpMkLst>
        </pc:grpChg>
        <pc:graphicFrameChg chg="add mod ord modGraphic">
          <ac:chgData name="Anne Olson Kilzer" userId="f7aa6053978ad0f0" providerId="LiveId" clId="{3D8C9ADA-56DE-4A9D-8FE9-BA0E41E3810F}" dt="2022-07-08T03:06:00.699" v="3571" actId="113"/>
          <ac:graphicFrameMkLst>
            <pc:docMk/>
            <pc:sldMk cId="1404102367" sldId="262"/>
            <ac:graphicFrameMk id="7" creationId="{9566C8C6-1089-7B93-6CE8-49A2FEF9CC81}"/>
          </ac:graphicFrameMkLst>
        </pc:graphicFrameChg>
        <pc:picChg chg="add mod">
          <ac:chgData name="Anne Olson Kilzer" userId="f7aa6053978ad0f0" providerId="LiveId" clId="{3D8C9ADA-56DE-4A9D-8FE9-BA0E41E3810F}" dt="2022-07-08T03:20:23.301" v="3644" actId="14100"/>
          <ac:picMkLst>
            <pc:docMk/>
            <pc:sldMk cId="1404102367" sldId="262"/>
            <ac:picMk id="5" creationId="{41317D1A-2816-59C1-1677-98A497835907}"/>
          </ac:picMkLst>
        </pc:picChg>
        <pc:picChg chg="add del mod">
          <ac:chgData name="Anne Olson Kilzer" userId="f7aa6053978ad0f0" providerId="LiveId" clId="{3D8C9ADA-56DE-4A9D-8FE9-BA0E41E3810F}" dt="2022-07-07T21:58:49.612" v="382" actId="21"/>
          <ac:picMkLst>
            <pc:docMk/>
            <pc:sldMk cId="1404102367" sldId="262"/>
            <ac:picMk id="6" creationId="{0A379A44-FB82-E5D5-D07F-DD624AAAAC88}"/>
          </ac:picMkLst>
        </pc:picChg>
        <pc:picChg chg="add del mod">
          <ac:chgData name="Anne Olson Kilzer" userId="f7aa6053978ad0f0" providerId="LiveId" clId="{3D8C9ADA-56DE-4A9D-8FE9-BA0E41E3810F}" dt="2022-07-08T02:55:15.552" v="3475" actId="478"/>
          <ac:picMkLst>
            <pc:docMk/>
            <pc:sldMk cId="1404102367" sldId="262"/>
            <ac:picMk id="8" creationId="{E4A39645-47B7-9E71-667F-61ADE019944D}"/>
          </ac:picMkLst>
        </pc:picChg>
        <pc:picChg chg="add del mod">
          <ac:chgData name="Anne Olson Kilzer" userId="f7aa6053978ad0f0" providerId="LiveId" clId="{3D8C9ADA-56DE-4A9D-8FE9-BA0E41E3810F}" dt="2022-07-08T02:47:33.917" v="3325" actId="21"/>
          <ac:picMkLst>
            <pc:docMk/>
            <pc:sldMk cId="1404102367" sldId="262"/>
            <ac:picMk id="10" creationId="{10EF2A1D-A4FD-4122-CB16-DA503EB7D3FF}"/>
          </ac:picMkLst>
        </pc:picChg>
        <pc:picChg chg="add del mod">
          <ac:chgData name="Anne Olson Kilzer" userId="f7aa6053978ad0f0" providerId="LiveId" clId="{3D8C9ADA-56DE-4A9D-8FE9-BA0E41E3810F}" dt="2022-07-08T02:59:22.688" v="3528" actId="478"/>
          <ac:picMkLst>
            <pc:docMk/>
            <pc:sldMk cId="1404102367" sldId="262"/>
            <ac:picMk id="19" creationId="{86FB75CE-DD77-E47D-3FB8-2650ACF8EC0B}"/>
          </ac:picMkLst>
        </pc:picChg>
        <pc:picChg chg="add mod ord">
          <ac:chgData name="Anne Olson Kilzer" userId="f7aa6053978ad0f0" providerId="LiveId" clId="{3D8C9ADA-56DE-4A9D-8FE9-BA0E41E3810F}" dt="2022-07-08T03:04:38.268" v="3557" actId="14100"/>
          <ac:picMkLst>
            <pc:docMk/>
            <pc:sldMk cId="1404102367" sldId="262"/>
            <ac:picMk id="20" creationId="{A89E5A06-4BF7-094A-B54C-33AF2509DCFE}"/>
          </ac:picMkLst>
        </pc:picChg>
      </pc:sldChg>
      <pc:sldChg chg="addSp modSp mod">
        <pc:chgData name="Anne Olson Kilzer" userId="f7aa6053978ad0f0" providerId="LiveId" clId="{3D8C9ADA-56DE-4A9D-8FE9-BA0E41E3810F}" dt="2022-07-11T18:17:27.809" v="4029" actId="1076"/>
        <pc:sldMkLst>
          <pc:docMk/>
          <pc:sldMk cId="1361365807" sldId="263"/>
        </pc:sldMkLst>
        <pc:spChg chg="mod">
          <ac:chgData name="Anne Olson Kilzer" userId="f7aa6053978ad0f0" providerId="LiveId" clId="{3D8C9ADA-56DE-4A9D-8FE9-BA0E41E3810F}" dt="2022-07-08T00:23:14.117" v="1049" actId="2711"/>
          <ac:spMkLst>
            <pc:docMk/>
            <pc:sldMk cId="1361365807" sldId="263"/>
            <ac:spMk id="2" creationId="{5A3AABF5-9DC4-197F-A795-9CE598D95B3F}"/>
          </ac:spMkLst>
        </pc:spChg>
        <pc:spChg chg="mod">
          <ac:chgData name="Anne Olson Kilzer" userId="f7aa6053978ad0f0" providerId="LiveId" clId="{3D8C9ADA-56DE-4A9D-8FE9-BA0E41E3810F}" dt="2022-07-08T00:18:54.572" v="920" actId="1076"/>
          <ac:spMkLst>
            <pc:docMk/>
            <pc:sldMk cId="1361365807" sldId="263"/>
            <ac:spMk id="3" creationId="{2A79AF53-CFEC-B02A-1478-045F060A5599}"/>
          </ac:spMkLst>
        </pc:spChg>
        <pc:spChg chg="mod">
          <ac:chgData name="Anne Olson Kilzer" userId="f7aa6053978ad0f0" providerId="LiveId" clId="{3D8C9ADA-56DE-4A9D-8FE9-BA0E41E3810F}" dt="2022-07-11T18:17:27.809" v="4029" actId="1076"/>
          <ac:spMkLst>
            <pc:docMk/>
            <pc:sldMk cId="1361365807" sldId="263"/>
            <ac:spMk id="7" creationId="{80751430-C90A-313D-6E67-648631C7A372}"/>
          </ac:spMkLst>
        </pc:spChg>
        <pc:picChg chg="add mod">
          <ac:chgData name="Anne Olson Kilzer" userId="f7aa6053978ad0f0" providerId="LiveId" clId="{3D8C9ADA-56DE-4A9D-8FE9-BA0E41E3810F}" dt="2022-07-08T00:14:40.129" v="837" actId="1076"/>
          <ac:picMkLst>
            <pc:docMk/>
            <pc:sldMk cId="1361365807" sldId="263"/>
            <ac:picMk id="9" creationId="{51541EF4-2E7D-0C6B-9F35-55E6E10398C3}"/>
          </ac:picMkLst>
        </pc:picChg>
        <pc:picChg chg="mod">
          <ac:chgData name="Anne Olson Kilzer" userId="f7aa6053978ad0f0" providerId="LiveId" clId="{3D8C9ADA-56DE-4A9D-8FE9-BA0E41E3810F}" dt="2022-07-08T00:16:43.313" v="899" actId="1076"/>
          <ac:picMkLst>
            <pc:docMk/>
            <pc:sldMk cId="1361365807" sldId="263"/>
            <ac:picMk id="1026" creationId="{67A9C43C-0A51-A5DF-4572-41CED7F6E980}"/>
          </ac:picMkLst>
        </pc:picChg>
      </pc:sldChg>
      <pc:sldChg chg="addSp modSp mod">
        <pc:chgData name="Anne Olson Kilzer" userId="f7aa6053978ad0f0" providerId="LiveId" clId="{3D8C9ADA-56DE-4A9D-8FE9-BA0E41E3810F}" dt="2022-07-08T03:21:00.684" v="3648" actId="1076"/>
        <pc:sldMkLst>
          <pc:docMk/>
          <pc:sldMk cId="3439899045" sldId="264"/>
        </pc:sldMkLst>
        <pc:spChg chg="mod">
          <ac:chgData name="Anne Olson Kilzer" userId="f7aa6053978ad0f0" providerId="LiveId" clId="{3D8C9ADA-56DE-4A9D-8FE9-BA0E41E3810F}" dt="2022-07-08T00:31:12.277" v="1260" actId="20577"/>
          <ac:spMkLst>
            <pc:docMk/>
            <pc:sldMk cId="3439899045" sldId="264"/>
            <ac:spMk id="6" creationId="{70973E0A-40FA-1CC2-4858-5E60A24915BD}"/>
          </ac:spMkLst>
        </pc:spChg>
        <pc:spChg chg="mod">
          <ac:chgData name="Anne Olson Kilzer" userId="f7aa6053978ad0f0" providerId="LiveId" clId="{3D8C9ADA-56DE-4A9D-8FE9-BA0E41E3810F}" dt="2022-07-08T00:23:02.254" v="1048" actId="1076"/>
          <ac:spMkLst>
            <pc:docMk/>
            <pc:sldMk cId="3439899045" sldId="264"/>
            <ac:spMk id="8" creationId="{CC328662-34D5-0DC0-91C7-03E6D22087AD}"/>
          </ac:spMkLst>
        </pc:spChg>
        <pc:picChg chg="add mod">
          <ac:chgData name="Anne Olson Kilzer" userId="f7aa6053978ad0f0" providerId="LiveId" clId="{3D8C9ADA-56DE-4A9D-8FE9-BA0E41E3810F}" dt="2022-07-08T03:21:00.684" v="3648" actId="1076"/>
          <ac:picMkLst>
            <pc:docMk/>
            <pc:sldMk cId="3439899045" sldId="264"/>
            <ac:picMk id="9" creationId="{CB7F362F-DEF8-DF95-3FA5-5D754F346876}"/>
          </ac:picMkLst>
        </pc:picChg>
        <pc:picChg chg="mod">
          <ac:chgData name="Anne Olson Kilzer" userId="f7aa6053978ad0f0" providerId="LiveId" clId="{3D8C9ADA-56DE-4A9D-8FE9-BA0E41E3810F}" dt="2022-07-08T00:24:04.714" v="1073" actId="1076"/>
          <ac:picMkLst>
            <pc:docMk/>
            <pc:sldMk cId="3439899045" sldId="264"/>
            <ac:picMk id="2050" creationId="{78CA3CBA-4131-8E27-8399-138A73D3D91F}"/>
          </ac:picMkLst>
        </pc:picChg>
      </pc:sldChg>
      <pc:sldChg chg="addSp delSp modSp mod">
        <pc:chgData name="Anne Olson Kilzer" userId="f7aa6053978ad0f0" providerId="LiveId" clId="{3D8C9ADA-56DE-4A9D-8FE9-BA0E41E3810F}" dt="2022-07-08T00:24:53.395" v="1080" actId="1076"/>
        <pc:sldMkLst>
          <pc:docMk/>
          <pc:sldMk cId="495949453" sldId="265"/>
        </pc:sldMkLst>
        <pc:spChg chg="mod">
          <ac:chgData name="Anne Olson Kilzer" userId="f7aa6053978ad0f0" providerId="LiveId" clId="{3D8C9ADA-56DE-4A9D-8FE9-BA0E41E3810F}" dt="2022-07-08T00:24:53.395" v="1080" actId="1076"/>
          <ac:spMkLst>
            <pc:docMk/>
            <pc:sldMk cId="495949453" sldId="265"/>
            <ac:spMk id="2" creationId="{E09CC06F-FE37-8601-933B-664F677F29CB}"/>
          </ac:spMkLst>
        </pc:spChg>
        <pc:spChg chg="del mod">
          <ac:chgData name="Anne Olson Kilzer" userId="f7aa6053978ad0f0" providerId="LiveId" clId="{3D8C9ADA-56DE-4A9D-8FE9-BA0E41E3810F}" dt="2022-07-08T00:21:17.974" v="965"/>
          <ac:spMkLst>
            <pc:docMk/>
            <pc:sldMk cId="495949453" sldId="265"/>
            <ac:spMk id="5" creationId="{DB48C919-3D44-636A-7C97-DB3C551B23E3}"/>
          </ac:spMkLst>
        </pc:spChg>
        <pc:spChg chg="mod">
          <ac:chgData name="Anne Olson Kilzer" userId="f7aa6053978ad0f0" providerId="LiveId" clId="{3D8C9ADA-56DE-4A9D-8FE9-BA0E41E3810F}" dt="2022-07-08T00:22:54.466" v="1047" actId="1076"/>
          <ac:spMkLst>
            <pc:docMk/>
            <pc:sldMk cId="495949453" sldId="265"/>
            <ac:spMk id="6" creationId="{049C0A5A-0261-0BC9-1020-79E31A61CE35}"/>
          </ac:spMkLst>
        </pc:spChg>
        <pc:picChg chg="add mod">
          <ac:chgData name="Anne Olson Kilzer" userId="f7aa6053978ad0f0" providerId="LiveId" clId="{3D8C9ADA-56DE-4A9D-8FE9-BA0E41E3810F}" dt="2022-07-08T00:24:52.508" v="1079" actId="1076"/>
          <ac:picMkLst>
            <pc:docMk/>
            <pc:sldMk cId="495949453" sldId="265"/>
            <ac:picMk id="7" creationId="{70AAE215-D2AE-4BBB-7E62-C861480C08CA}"/>
          </ac:picMkLst>
        </pc:picChg>
        <pc:picChg chg="mod">
          <ac:chgData name="Anne Olson Kilzer" userId="f7aa6053978ad0f0" providerId="LiveId" clId="{3D8C9ADA-56DE-4A9D-8FE9-BA0E41E3810F}" dt="2022-07-08T00:24:23.950" v="1075" actId="14100"/>
          <ac:picMkLst>
            <pc:docMk/>
            <pc:sldMk cId="495949453" sldId="265"/>
            <ac:picMk id="3074" creationId="{4C05ABB4-9984-3A43-3EFF-A0A556732707}"/>
          </ac:picMkLst>
        </pc:picChg>
      </pc:sldChg>
      <pc:sldChg chg="addSp delSp modSp mod setBg">
        <pc:chgData name="Anne Olson Kilzer" userId="f7aa6053978ad0f0" providerId="LiveId" clId="{3D8C9ADA-56DE-4A9D-8FE9-BA0E41E3810F}" dt="2022-07-08T03:25:45.628" v="3664"/>
        <pc:sldMkLst>
          <pc:docMk/>
          <pc:sldMk cId="3690380210" sldId="266"/>
        </pc:sldMkLst>
        <pc:spChg chg="mod">
          <ac:chgData name="Anne Olson Kilzer" userId="f7aa6053978ad0f0" providerId="LiveId" clId="{3D8C9ADA-56DE-4A9D-8FE9-BA0E41E3810F}" dt="2022-07-08T03:07:10.131" v="3578" actId="1076"/>
          <ac:spMkLst>
            <pc:docMk/>
            <pc:sldMk cId="3690380210" sldId="266"/>
            <ac:spMk id="3" creationId="{F100953A-BA3A-D935-815B-CDA0EC6C7030}"/>
          </ac:spMkLst>
        </pc:spChg>
        <pc:spChg chg="mod">
          <ac:chgData name="Anne Olson Kilzer" userId="f7aa6053978ad0f0" providerId="LiveId" clId="{3D8C9ADA-56DE-4A9D-8FE9-BA0E41E3810F}" dt="2022-07-08T00:30:45.340" v="1255" actId="1076"/>
          <ac:spMkLst>
            <pc:docMk/>
            <pc:sldMk cId="3690380210" sldId="266"/>
            <ac:spMk id="4" creationId="{464C2D04-EFA6-78AA-5425-63AD9B6AA0A7}"/>
          </ac:spMkLst>
        </pc:spChg>
        <pc:spChg chg="add mod">
          <ac:chgData name="Anne Olson Kilzer" userId="f7aa6053978ad0f0" providerId="LiveId" clId="{3D8C9ADA-56DE-4A9D-8FE9-BA0E41E3810F}" dt="2022-07-08T03:06:49.230" v="3573" actId="20577"/>
          <ac:spMkLst>
            <pc:docMk/>
            <pc:sldMk cId="3690380210" sldId="266"/>
            <ac:spMk id="7" creationId="{D52AA40C-C9BC-19CF-7359-8CA967EA4BD2}"/>
          </ac:spMkLst>
        </pc:spChg>
        <pc:picChg chg="add mod">
          <ac:chgData name="Anne Olson Kilzer" userId="f7aa6053978ad0f0" providerId="LiveId" clId="{3D8C9ADA-56DE-4A9D-8FE9-BA0E41E3810F}" dt="2022-07-08T00:30:34.462" v="1254" actId="1076"/>
          <ac:picMkLst>
            <pc:docMk/>
            <pc:sldMk cId="3690380210" sldId="266"/>
            <ac:picMk id="5" creationId="{5C06ABE8-E863-B10B-5AC3-D75CE885E8C1}"/>
          </ac:picMkLst>
        </pc:picChg>
        <pc:picChg chg="add del mod">
          <ac:chgData name="Anne Olson Kilzer" userId="f7aa6053978ad0f0" providerId="LiveId" clId="{3D8C9ADA-56DE-4A9D-8FE9-BA0E41E3810F}" dt="2022-07-08T00:30:25.771" v="1251" actId="21"/>
          <ac:picMkLst>
            <pc:docMk/>
            <pc:sldMk cId="3690380210" sldId="266"/>
            <ac:picMk id="8" creationId="{DF53CCC9-806C-3608-A6FB-86BFC5F3FD51}"/>
          </ac:picMkLst>
        </pc:picChg>
        <pc:picChg chg="add mod">
          <ac:chgData name="Anne Olson Kilzer" userId="f7aa6053978ad0f0" providerId="LiveId" clId="{3D8C9ADA-56DE-4A9D-8FE9-BA0E41E3810F}" dt="2022-07-08T03:25:03.472" v="3659" actId="1076"/>
          <ac:picMkLst>
            <pc:docMk/>
            <pc:sldMk cId="3690380210" sldId="266"/>
            <ac:picMk id="9" creationId="{BA8DF92C-B06B-E268-699D-677F3FA89A35}"/>
          </ac:picMkLst>
        </pc:picChg>
      </pc:sldChg>
      <pc:sldChg chg="addSp delSp modSp mod setBg delDesignElem">
        <pc:chgData name="Anne Olson Kilzer" userId="f7aa6053978ad0f0" providerId="LiveId" clId="{3D8C9ADA-56DE-4A9D-8FE9-BA0E41E3810F}" dt="2022-07-08T03:26:25.078" v="3726" actId="14861"/>
        <pc:sldMkLst>
          <pc:docMk/>
          <pc:sldMk cId="2019309668" sldId="267"/>
        </pc:sldMkLst>
        <pc:spChg chg="mod">
          <ac:chgData name="Anne Olson Kilzer" userId="f7aa6053978ad0f0" providerId="LiveId" clId="{3D8C9ADA-56DE-4A9D-8FE9-BA0E41E3810F}" dt="2022-07-08T01:08:19.374" v="1506" actId="20577"/>
          <ac:spMkLst>
            <pc:docMk/>
            <pc:sldMk cId="2019309668" sldId="267"/>
            <ac:spMk id="2" creationId="{58038D84-B5DC-F4FD-B3E0-4EE5428EAA40}"/>
          </ac:spMkLst>
        </pc:spChg>
        <pc:spChg chg="add del mod">
          <ac:chgData name="Anne Olson Kilzer" userId="f7aa6053978ad0f0" providerId="LiveId" clId="{3D8C9ADA-56DE-4A9D-8FE9-BA0E41E3810F}" dt="2022-07-08T03:11:10.791" v="3599" actId="207"/>
          <ac:spMkLst>
            <pc:docMk/>
            <pc:sldMk cId="2019309668" sldId="267"/>
            <ac:spMk id="3" creationId="{CD2A87BB-1B98-0BBC-64B4-E52C8F27D6AA}"/>
          </ac:spMkLst>
        </pc:spChg>
        <pc:spChg chg="add del mod">
          <ac:chgData name="Anne Olson Kilzer" userId="f7aa6053978ad0f0" providerId="LiveId" clId="{3D8C9ADA-56DE-4A9D-8FE9-BA0E41E3810F}" dt="2022-07-08T00:42:52.802" v="1324"/>
          <ac:spMkLst>
            <pc:docMk/>
            <pc:sldMk cId="2019309668" sldId="267"/>
            <ac:spMk id="7" creationId="{894C65D7-7E9E-A1A7-0CF8-3B7DF2E787C3}"/>
          </ac:spMkLst>
        </pc:spChg>
        <pc:spChg chg="add del mod">
          <ac:chgData name="Anne Olson Kilzer" userId="f7aa6053978ad0f0" providerId="LiveId" clId="{3D8C9ADA-56DE-4A9D-8FE9-BA0E41E3810F}" dt="2022-07-08T00:44:52.459" v="1343" actId="21"/>
          <ac:spMkLst>
            <pc:docMk/>
            <pc:sldMk cId="2019309668" sldId="267"/>
            <ac:spMk id="8" creationId="{DC6B083A-B17C-2547-0402-52B032F02D08}"/>
          </ac:spMkLst>
        </pc:spChg>
        <pc:spChg chg="add del mod">
          <ac:chgData name="Anne Olson Kilzer" userId="f7aa6053978ad0f0" providerId="LiveId" clId="{3D8C9ADA-56DE-4A9D-8FE9-BA0E41E3810F}" dt="2022-07-08T00:44:32.513" v="1339" actId="21"/>
          <ac:spMkLst>
            <pc:docMk/>
            <pc:sldMk cId="2019309668" sldId="267"/>
            <ac:spMk id="10" creationId="{B51605B0-C76A-F4B3-4142-0B31C85C9DDB}"/>
          </ac:spMkLst>
        </pc:spChg>
        <pc:spChg chg="add del">
          <ac:chgData name="Anne Olson Kilzer" userId="f7aa6053978ad0f0" providerId="LiveId" clId="{3D8C9ADA-56DE-4A9D-8FE9-BA0E41E3810F}" dt="2022-07-08T01:38:46.400" v="2261"/>
          <ac:spMkLst>
            <pc:docMk/>
            <pc:sldMk cId="2019309668" sldId="267"/>
            <ac:spMk id="11" creationId="{80DF40B2-80F7-4E71-B46C-284163F3654A}"/>
          </ac:spMkLst>
        </pc:spChg>
        <pc:spChg chg="add del mod">
          <ac:chgData name="Anne Olson Kilzer" userId="f7aa6053978ad0f0" providerId="LiveId" clId="{3D8C9ADA-56DE-4A9D-8FE9-BA0E41E3810F}" dt="2022-07-08T00:44:42.804" v="1341" actId="21"/>
          <ac:spMkLst>
            <pc:docMk/>
            <pc:sldMk cId="2019309668" sldId="267"/>
            <ac:spMk id="12" creationId="{09E7D850-DC59-514C-00CD-0A3C24550C4D}"/>
          </ac:spMkLst>
        </pc:spChg>
        <pc:picChg chg="add mod ord">
          <ac:chgData name="Anne Olson Kilzer" userId="f7aa6053978ad0f0" providerId="LiveId" clId="{3D8C9ADA-56DE-4A9D-8FE9-BA0E41E3810F}" dt="2022-07-08T03:20:50.460" v="3647" actId="1076"/>
          <ac:picMkLst>
            <pc:docMk/>
            <pc:sldMk cId="2019309668" sldId="267"/>
            <ac:picMk id="5" creationId="{62412E90-DC96-5283-6964-3A3240AA2DA2}"/>
          </ac:picMkLst>
        </pc:picChg>
        <pc:picChg chg="add mod">
          <ac:chgData name="Anne Olson Kilzer" userId="f7aa6053978ad0f0" providerId="LiveId" clId="{3D8C9ADA-56DE-4A9D-8FE9-BA0E41E3810F}" dt="2022-07-08T03:26:25.078" v="3726" actId="14861"/>
          <ac:picMkLst>
            <pc:docMk/>
            <pc:sldMk cId="2019309668" sldId="267"/>
            <ac:picMk id="6" creationId="{B8A01191-0201-66B2-1A72-B0FB0A6FA2C5}"/>
          </ac:picMkLst>
        </pc:picChg>
      </pc:sldChg>
      <pc:sldChg chg="addSp delSp modSp del mod">
        <pc:chgData name="Anne Olson Kilzer" userId="f7aa6053978ad0f0" providerId="LiveId" clId="{3D8C9ADA-56DE-4A9D-8FE9-BA0E41E3810F}" dt="2022-07-08T01:15:02.075" v="1694" actId="2696"/>
        <pc:sldMkLst>
          <pc:docMk/>
          <pc:sldMk cId="2471651523" sldId="268"/>
        </pc:sldMkLst>
        <pc:spChg chg="del mod">
          <ac:chgData name="Anne Olson Kilzer" userId="f7aa6053978ad0f0" providerId="LiveId" clId="{3D8C9ADA-56DE-4A9D-8FE9-BA0E41E3810F}" dt="2022-07-08T01:14:28.222" v="1688"/>
          <ac:spMkLst>
            <pc:docMk/>
            <pc:sldMk cId="2471651523" sldId="268"/>
            <ac:spMk id="3" creationId="{74180DCC-1302-BB47-A613-EAA3F9B8967A}"/>
          </ac:spMkLst>
        </pc:spChg>
        <pc:picChg chg="add mod">
          <ac:chgData name="Anne Olson Kilzer" userId="f7aa6053978ad0f0" providerId="LiveId" clId="{3D8C9ADA-56DE-4A9D-8FE9-BA0E41E3810F}" dt="2022-07-07T21:31:45.513" v="61"/>
          <ac:picMkLst>
            <pc:docMk/>
            <pc:sldMk cId="2471651523" sldId="268"/>
            <ac:picMk id="6" creationId="{FCBB6110-AA2A-0796-635D-E88A6777335B}"/>
          </ac:picMkLst>
        </pc:picChg>
      </pc:sldChg>
      <pc:sldChg chg="addSp delSp modSp del mod">
        <pc:chgData name="Anne Olson Kilzer" userId="f7aa6053978ad0f0" providerId="LiveId" clId="{3D8C9ADA-56DE-4A9D-8FE9-BA0E41E3810F}" dt="2022-07-08T02:12:26.722" v="3060" actId="2696"/>
        <pc:sldMkLst>
          <pc:docMk/>
          <pc:sldMk cId="1828964940" sldId="269"/>
        </pc:sldMkLst>
        <pc:spChg chg="del mod">
          <ac:chgData name="Anne Olson Kilzer" userId="f7aa6053978ad0f0" providerId="LiveId" clId="{3D8C9ADA-56DE-4A9D-8FE9-BA0E41E3810F}" dt="2022-07-08T01:51:57.630" v="2398" actId="21"/>
          <ac:spMkLst>
            <pc:docMk/>
            <pc:sldMk cId="1828964940" sldId="269"/>
            <ac:spMk id="4" creationId="{6DA3CDCD-D503-A549-1FAE-C903D3839181}"/>
          </ac:spMkLst>
        </pc:spChg>
        <pc:spChg chg="mod">
          <ac:chgData name="Anne Olson Kilzer" userId="f7aa6053978ad0f0" providerId="LiveId" clId="{3D8C9ADA-56DE-4A9D-8FE9-BA0E41E3810F}" dt="2022-07-08T02:09:01.992" v="2850" actId="1076"/>
          <ac:spMkLst>
            <pc:docMk/>
            <pc:sldMk cId="1828964940" sldId="269"/>
            <ac:spMk id="6" creationId="{8D047706-8E49-1A7E-4E8A-7C247034F35A}"/>
          </ac:spMkLst>
        </pc:spChg>
        <pc:spChg chg="add mod">
          <ac:chgData name="Anne Olson Kilzer" userId="f7aa6053978ad0f0" providerId="LiveId" clId="{3D8C9ADA-56DE-4A9D-8FE9-BA0E41E3810F}" dt="2022-07-08T02:04:22.519" v="2789" actId="1076"/>
          <ac:spMkLst>
            <pc:docMk/>
            <pc:sldMk cId="1828964940" sldId="269"/>
            <ac:spMk id="8" creationId="{1A850BA4-B962-7EC7-1222-87E109FF72F4}"/>
          </ac:spMkLst>
        </pc:spChg>
        <pc:picChg chg="add mod">
          <ac:chgData name="Anne Olson Kilzer" userId="f7aa6053978ad0f0" providerId="LiveId" clId="{3D8C9ADA-56DE-4A9D-8FE9-BA0E41E3810F}" dt="2022-07-07T21:31:49.405" v="64"/>
          <ac:picMkLst>
            <pc:docMk/>
            <pc:sldMk cId="1828964940" sldId="269"/>
            <ac:picMk id="7" creationId="{D988FFA2-8FDC-5B16-7035-5C078EC532E9}"/>
          </ac:picMkLst>
        </pc:picChg>
      </pc:sldChg>
      <pc:sldChg chg="addSp modSp del">
        <pc:chgData name="Anne Olson Kilzer" userId="f7aa6053978ad0f0" providerId="LiveId" clId="{3D8C9ADA-56DE-4A9D-8FE9-BA0E41E3810F}" dt="2022-07-08T02:07:23.020" v="2812" actId="2696"/>
        <pc:sldMkLst>
          <pc:docMk/>
          <pc:sldMk cId="4010430209" sldId="270"/>
        </pc:sldMkLst>
        <pc:picChg chg="add mod">
          <ac:chgData name="Anne Olson Kilzer" userId="f7aa6053978ad0f0" providerId="LiveId" clId="{3D8C9ADA-56DE-4A9D-8FE9-BA0E41E3810F}" dt="2022-07-07T21:31:50.446" v="65"/>
          <ac:picMkLst>
            <pc:docMk/>
            <pc:sldMk cId="4010430209" sldId="270"/>
            <ac:picMk id="5" creationId="{549F0667-581B-7160-E4EC-E11AD154BC86}"/>
          </ac:picMkLst>
        </pc:picChg>
      </pc:sldChg>
      <pc:sldChg chg="addSp delSp modSp mod ord setBg setClrOvrMap">
        <pc:chgData name="Anne Olson Kilzer" userId="f7aa6053978ad0f0" providerId="LiveId" clId="{3D8C9ADA-56DE-4A9D-8FE9-BA0E41E3810F}" dt="2022-07-12T16:39:55.996" v="4637"/>
        <pc:sldMkLst>
          <pc:docMk/>
          <pc:sldMk cId="707997739" sldId="271"/>
        </pc:sldMkLst>
        <pc:spChg chg="mod ord">
          <ac:chgData name="Anne Olson Kilzer" userId="f7aa6053978ad0f0" providerId="LiveId" clId="{3D8C9ADA-56DE-4A9D-8FE9-BA0E41E3810F}" dt="2022-07-08T03:31:45.169" v="3753" actId="20577"/>
          <ac:spMkLst>
            <pc:docMk/>
            <pc:sldMk cId="707997739" sldId="271"/>
            <ac:spMk id="3" creationId="{0C84498A-F09C-203E-AC64-9776E242BFD2}"/>
          </ac:spMkLst>
        </pc:spChg>
        <pc:spChg chg="add del">
          <ac:chgData name="Anne Olson Kilzer" userId="f7aa6053978ad0f0" providerId="LiveId" clId="{3D8C9ADA-56DE-4A9D-8FE9-BA0E41E3810F}" dt="2022-07-08T02:02:17.507" v="2774" actId="26606"/>
          <ac:spMkLst>
            <pc:docMk/>
            <pc:sldMk cId="707997739" sldId="271"/>
            <ac:spMk id="17" creationId="{81F3642D-13C8-47D1-8141-3F5A7CEBA891}"/>
          </ac:spMkLst>
        </pc:spChg>
        <pc:spChg chg="add del">
          <ac:chgData name="Anne Olson Kilzer" userId="f7aa6053978ad0f0" providerId="LiveId" clId="{3D8C9ADA-56DE-4A9D-8FE9-BA0E41E3810F}" dt="2022-07-08T02:02:17.507" v="2774" actId="26606"/>
          <ac:spMkLst>
            <pc:docMk/>
            <pc:sldMk cId="707997739" sldId="271"/>
            <ac:spMk id="19" creationId="{07977D39-626F-40D7-B00F-16E02602DD5A}"/>
          </ac:spMkLst>
        </pc:spChg>
        <pc:spChg chg="add del">
          <ac:chgData name="Anne Olson Kilzer" userId="f7aa6053978ad0f0" providerId="LiveId" clId="{3D8C9ADA-56DE-4A9D-8FE9-BA0E41E3810F}" dt="2022-07-08T02:02:17.507" v="2774" actId="26606"/>
          <ac:spMkLst>
            <pc:docMk/>
            <pc:sldMk cId="707997739" sldId="271"/>
            <ac:spMk id="21" creationId="{98E915F0-311A-4BDD-94EC-B0A3D6A3C546}"/>
          </ac:spMkLst>
        </pc:spChg>
        <pc:spChg chg="add del">
          <ac:chgData name="Anne Olson Kilzer" userId="f7aa6053978ad0f0" providerId="LiveId" clId="{3D8C9ADA-56DE-4A9D-8FE9-BA0E41E3810F}" dt="2022-07-08T02:02:17.507" v="2774" actId="26606"/>
          <ac:spMkLst>
            <pc:docMk/>
            <pc:sldMk cId="707997739" sldId="271"/>
            <ac:spMk id="23" creationId="{EF1CD662-C732-41EB-A08A-EFB9E7EB8990}"/>
          </ac:spMkLst>
        </pc:spChg>
        <pc:spChg chg="add del">
          <ac:chgData name="Anne Olson Kilzer" userId="f7aa6053978ad0f0" providerId="LiveId" clId="{3D8C9ADA-56DE-4A9D-8FE9-BA0E41E3810F}" dt="2022-07-08T02:02:17.507" v="2774" actId="26606"/>
          <ac:spMkLst>
            <pc:docMk/>
            <pc:sldMk cId="707997739" sldId="271"/>
            <ac:spMk id="25" creationId="{B905CDE4-B751-4B3E-B625-6E59F8903414}"/>
          </ac:spMkLst>
        </pc:spChg>
        <pc:spChg chg="add del">
          <ac:chgData name="Anne Olson Kilzer" userId="f7aa6053978ad0f0" providerId="LiveId" clId="{3D8C9ADA-56DE-4A9D-8FE9-BA0E41E3810F}" dt="2022-07-08T02:02:17.507" v="2774" actId="26606"/>
          <ac:spMkLst>
            <pc:docMk/>
            <pc:sldMk cId="707997739" sldId="271"/>
            <ac:spMk id="27" creationId="{08108C16-F4C0-44AA-999D-17BD39219B24}"/>
          </ac:spMkLst>
        </pc:spChg>
        <pc:spChg chg="add del">
          <ac:chgData name="Anne Olson Kilzer" userId="f7aa6053978ad0f0" providerId="LiveId" clId="{3D8C9ADA-56DE-4A9D-8FE9-BA0E41E3810F}" dt="2022-07-08T02:02:17.507" v="2774" actId="26606"/>
          <ac:spMkLst>
            <pc:docMk/>
            <pc:sldMk cId="707997739" sldId="271"/>
            <ac:spMk id="29" creationId="{CDC29AC1-2821-4FCC-B597-88DAF39C36FE}"/>
          </ac:spMkLst>
        </pc:spChg>
        <pc:spChg chg="add del">
          <ac:chgData name="Anne Olson Kilzer" userId="f7aa6053978ad0f0" providerId="LiveId" clId="{3D8C9ADA-56DE-4A9D-8FE9-BA0E41E3810F}" dt="2022-07-08T02:02:17.507" v="2774" actId="26606"/>
          <ac:spMkLst>
            <pc:docMk/>
            <pc:sldMk cId="707997739" sldId="271"/>
            <ac:spMk id="31" creationId="{0640CCAE-325C-4DD0-BB26-38BF690F3BBB}"/>
          </ac:spMkLst>
        </pc:spChg>
        <pc:spChg chg="add del">
          <ac:chgData name="Anne Olson Kilzer" userId="f7aa6053978ad0f0" providerId="LiveId" clId="{3D8C9ADA-56DE-4A9D-8FE9-BA0E41E3810F}" dt="2022-07-08T02:02:17.507" v="2774" actId="26606"/>
          <ac:spMkLst>
            <pc:docMk/>
            <pc:sldMk cId="707997739" sldId="271"/>
            <ac:spMk id="33" creationId="{49AC9A43-F5C5-4703-A0F0-78CBB9542E37}"/>
          </ac:spMkLst>
        </pc:spChg>
        <pc:spChg chg="add del">
          <ac:chgData name="Anne Olson Kilzer" userId="f7aa6053978ad0f0" providerId="LiveId" clId="{3D8C9ADA-56DE-4A9D-8FE9-BA0E41E3810F}" dt="2022-07-08T02:02:17.507" v="2774" actId="26606"/>
          <ac:spMkLst>
            <pc:docMk/>
            <pc:sldMk cId="707997739" sldId="271"/>
            <ac:spMk id="35" creationId="{BE28351C-7EEF-428E-9B7A-5CC84F336216}"/>
          </ac:spMkLst>
        </pc:spChg>
        <pc:spChg chg="add del">
          <ac:chgData name="Anne Olson Kilzer" userId="f7aa6053978ad0f0" providerId="LiveId" clId="{3D8C9ADA-56DE-4A9D-8FE9-BA0E41E3810F}" dt="2022-07-08T02:02:17.507" v="2774" actId="26606"/>
          <ac:spMkLst>
            <pc:docMk/>
            <pc:sldMk cId="707997739" sldId="271"/>
            <ac:spMk id="37" creationId="{C8F10CB3-3B5E-4C7A-98CF-B87454DDFA39}"/>
          </ac:spMkLst>
        </pc:spChg>
        <pc:spChg chg="add del">
          <ac:chgData name="Anne Olson Kilzer" userId="f7aa6053978ad0f0" providerId="LiveId" clId="{3D8C9ADA-56DE-4A9D-8FE9-BA0E41E3810F}" dt="2022-07-08T02:02:17.507" v="2774" actId="26606"/>
          <ac:spMkLst>
            <pc:docMk/>
            <pc:sldMk cId="707997739" sldId="271"/>
            <ac:spMk id="39" creationId="{B0B0DBC8-B5F0-40AE-A3D3-BCD504119D4C}"/>
          </ac:spMkLst>
        </pc:spChg>
        <pc:spChg chg="add">
          <ac:chgData name="Anne Olson Kilzer" userId="f7aa6053978ad0f0" providerId="LiveId" clId="{3D8C9ADA-56DE-4A9D-8FE9-BA0E41E3810F}" dt="2022-07-08T02:02:17.507" v="2774" actId="26606"/>
          <ac:spMkLst>
            <pc:docMk/>
            <pc:sldMk cId="707997739" sldId="271"/>
            <ac:spMk id="44" creationId="{891401DC-7AF6-42FA-BE31-CF773B6C8B2E}"/>
          </ac:spMkLst>
        </pc:spChg>
        <pc:spChg chg="add">
          <ac:chgData name="Anne Olson Kilzer" userId="f7aa6053978ad0f0" providerId="LiveId" clId="{3D8C9ADA-56DE-4A9D-8FE9-BA0E41E3810F}" dt="2022-07-08T02:02:17.507" v="2774" actId="26606"/>
          <ac:spMkLst>
            <pc:docMk/>
            <pc:sldMk cId="707997739" sldId="271"/>
            <ac:spMk id="46" creationId="{2B7203F0-D9CB-4774-B9D4-B3AB625DFBAD}"/>
          </ac:spMkLst>
        </pc:spChg>
        <pc:picChg chg="add del mod ord">
          <ac:chgData name="Anne Olson Kilzer" userId="f7aa6053978ad0f0" providerId="LiveId" clId="{3D8C9ADA-56DE-4A9D-8FE9-BA0E41E3810F}" dt="2022-07-08T03:32:05.337" v="3754" actId="21"/>
          <ac:picMkLst>
            <pc:docMk/>
            <pc:sldMk cId="707997739" sldId="271"/>
            <ac:picMk id="4" creationId="{F6BE7004-3D05-CBA3-CB87-B8B2637340DC}"/>
          </ac:picMkLst>
        </pc:picChg>
        <pc:picChg chg="add del">
          <ac:chgData name="Anne Olson Kilzer" userId="f7aa6053978ad0f0" providerId="LiveId" clId="{3D8C9ADA-56DE-4A9D-8FE9-BA0E41E3810F}" dt="2022-07-08T01:57:14.010" v="2738" actId="21"/>
          <ac:picMkLst>
            <pc:docMk/>
            <pc:sldMk cId="707997739" sldId="271"/>
            <ac:picMk id="5" creationId="{0D483A4E-A807-6C91-65DF-9015FE4C6939}"/>
          </ac:picMkLst>
        </pc:picChg>
        <pc:picChg chg="add del mod">
          <ac:chgData name="Anne Olson Kilzer" userId="f7aa6053978ad0f0" providerId="LiveId" clId="{3D8C9ADA-56DE-4A9D-8FE9-BA0E41E3810F}" dt="2022-07-08T01:59:59.351" v="2748" actId="21"/>
          <ac:picMkLst>
            <pc:docMk/>
            <pc:sldMk cId="707997739" sldId="271"/>
            <ac:picMk id="6" creationId="{EA7D8554-374C-BBA6-2098-127AABCA5F65}"/>
          </ac:picMkLst>
        </pc:picChg>
        <pc:picChg chg="add del mod">
          <ac:chgData name="Anne Olson Kilzer" userId="f7aa6053978ad0f0" providerId="LiveId" clId="{3D8C9ADA-56DE-4A9D-8FE9-BA0E41E3810F}" dt="2022-07-08T01:59:56.400" v="2747" actId="21"/>
          <ac:picMkLst>
            <pc:docMk/>
            <pc:sldMk cId="707997739" sldId="271"/>
            <ac:picMk id="7" creationId="{878CCB6E-E83B-51BF-230E-132B43B62AB9}"/>
          </ac:picMkLst>
        </pc:picChg>
        <pc:picChg chg="add mod ord">
          <ac:chgData name="Anne Olson Kilzer" userId="f7aa6053978ad0f0" providerId="LiveId" clId="{3D8C9ADA-56DE-4A9D-8FE9-BA0E41E3810F}" dt="2022-07-08T02:02:17.507" v="2774" actId="26606"/>
          <ac:picMkLst>
            <pc:docMk/>
            <pc:sldMk cId="707997739" sldId="271"/>
            <ac:picMk id="8" creationId="{3E3EAAF1-91DF-58FC-9C5A-E39A3EC23FC0}"/>
          </ac:picMkLst>
        </pc:picChg>
        <pc:picChg chg="add mod ord">
          <ac:chgData name="Anne Olson Kilzer" userId="f7aa6053978ad0f0" providerId="LiveId" clId="{3D8C9ADA-56DE-4A9D-8FE9-BA0E41E3810F}" dt="2022-07-08T02:02:43.243" v="2779" actId="1076"/>
          <ac:picMkLst>
            <pc:docMk/>
            <pc:sldMk cId="707997739" sldId="271"/>
            <ac:picMk id="9" creationId="{3D042AB8-7B63-73D6-596D-30BF4CB4297C}"/>
          </ac:picMkLst>
        </pc:picChg>
        <pc:picChg chg="add mod ord">
          <ac:chgData name="Anne Olson Kilzer" userId="f7aa6053978ad0f0" providerId="LiveId" clId="{3D8C9ADA-56DE-4A9D-8FE9-BA0E41E3810F}" dt="2022-07-08T02:02:17.507" v="2774" actId="26606"/>
          <ac:picMkLst>
            <pc:docMk/>
            <pc:sldMk cId="707997739" sldId="271"/>
            <ac:picMk id="10" creationId="{4DF51482-2944-73AF-75D8-11465DAFB768}"/>
          </ac:picMkLst>
        </pc:picChg>
        <pc:picChg chg="add mod">
          <ac:chgData name="Anne Olson Kilzer" userId="f7aa6053978ad0f0" providerId="LiveId" clId="{3D8C9ADA-56DE-4A9D-8FE9-BA0E41E3810F}" dt="2022-07-08T03:19:30.999" v="3634" actId="1076"/>
          <ac:picMkLst>
            <pc:docMk/>
            <pc:sldMk cId="707997739" sldId="271"/>
            <ac:picMk id="11" creationId="{7957C9D7-4F6F-1BE7-FEBE-CEA55554BD32}"/>
          </ac:picMkLst>
        </pc:picChg>
        <pc:picChg chg="add del mod">
          <ac:chgData name="Anne Olson Kilzer" userId="f7aa6053978ad0f0" providerId="LiveId" clId="{3D8C9ADA-56DE-4A9D-8FE9-BA0E41E3810F}" dt="2022-07-08T03:18:11.516" v="3621" actId="21"/>
          <ac:picMkLst>
            <pc:docMk/>
            <pc:sldMk cId="707997739" sldId="271"/>
            <ac:picMk id="12" creationId="{3BBADF8F-EEE9-80E3-807B-B8FDAEABB2A9}"/>
          </ac:picMkLst>
        </pc:picChg>
        <pc:picChg chg="add del">
          <ac:chgData name="Anne Olson Kilzer" userId="f7aa6053978ad0f0" providerId="LiveId" clId="{3D8C9ADA-56DE-4A9D-8FE9-BA0E41E3810F}" dt="2022-07-08T03:17:47.493" v="3618" actId="21"/>
          <ac:picMkLst>
            <pc:docMk/>
            <pc:sldMk cId="707997739" sldId="271"/>
            <ac:picMk id="13" creationId="{C217A846-48B2-2AAA-CADC-B11CC7BB31BD}"/>
          </ac:picMkLst>
        </pc:picChg>
        <pc:picChg chg="add del mod">
          <ac:chgData name="Anne Olson Kilzer" userId="f7aa6053978ad0f0" providerId="LiveId" clId="{3D8C9ADA-56DE-4A9D-8FE9-BA0E41E3810F}" dt="2022-07-08T03:18:36.133" v="3630" actId="21"/>
          <ac:picMkLst>
            <pc:docMk/>
            <pc:sldMk cId="707997739" sldId="271"/>
            <ac:picMk id="15" creationId="{FE2DCD66-039F-F2E5-8CB3-C5D9AC73DF5E}"/>
          </ac:picMkLst>
        </pc:picChg>
        <pc:picChg chg="add mod">
          <ac:chgData name="Anne Olson Kilzer" userId="f7aa6053978ad0f0" providerId="LiveId" clId="{3D8C9ADA-56DE-4A9D-8FE9-BA0E41E3810F}" dt="2022-07-08T03:20:00.434" v="3642" actId="14100"/>
          <ac:picMkLst>
            <pc:docMk/>
            <pc:sldMk cId="707997739" sldId="271"/>
            <ac:picMk id="18" creationId="{AFD66666-8700-6BEC-7015-75BC5758F359}"/>
          </ac:picMkLst>
        </pc:picChg>
        <pc:picChg chg="add mod">
          <ac:chgData name="Anne Olson Kilzer" userId="f7aa6053978ad0f0" providerId="LiveId" clId="{3D8C9ADA-56DE-4A9D-8FE9-BA0E41E3810F}" dt="2022-07-08T03:20:14.408" v="3643" actId="14100"/>
          <ac:picMkLst>
            <pc:docMk/>
            <pc:sldMk cId="707997739" sldId="271"/>
            <ac:picMk id="32" creationId="{ED49E6B6-E891-B143-9F8E-39A1B3FE6168}"/>
          </ac:picMkLst>
        </pc:picChg>
        <pc:cxnChg chg="add">
          <ac:chgData name="Anne Olson Kilzer" userId="f7aa6053978ad0f0" providerId="LiveId" clId="{3D8C9ADA-56DE-4A9D-8FE9-BA0E41E3810F}" dt="2022-07-08T02:02:17.507" v="2774" actId="26606"/>
          <ac:cxnSpMkLst>
            <pc:docMk/>
            <pc:sldMk cId="707997739" sldId="271"/>
            <ac:cxnSpMk id="48" creationId="{A88CB8AF-5631-45C6-BFEC-971C4D6E5836}"/>
          </ac:cxnSpMkLst>
        </pc:cxnChg>
        <pc:cxnChg chg="add">
          <ac:chgData name="Anne Olson Kilzer" userId="f7aa6053978ad0f0" providerId="LiveId" clId="{3D8C9ADA-56DE-4A9D-8FE9-BA0E41E3810F}" dt="2022-07-08T02:02:17.507" v="2774" actId="26606"/>
          <ac:cxnSpMkLst>
            <pc:docMk/>
            <pc:sldMk cId="707997739" sldId="271"/>
            <ac:cxnSpMk id="50" creationId="{9F2EA1AF-73AB-4FCB-B4EE-0E42E7250F64}"/>
          </ac:cxnSpMkLst>
        </pc:cxnChg>
        <pc:cxnChg chg="add">
          <ac:chgData name="Anne Olson Kilzer" userId="f7aa6053978ad0f0" providerId="LiveId" clId="{3D8C9ADA-56DE-4A9D-8FE9-BA0E41E3810F}" dt="2022-07-08T02:02:17.507" v="2774" actId="26606"/>
          <ac:cxnSpMkLst>
            <pc:docMk/>
            <pc:sldMk cId="707997739" sldId="271"/>
            <ac:cxnSpMk id="52" creationId="{65A18FBF-6157-4210-BEF2-9A6C31FA89AD}"/>
          </ac:cxnSpMkLst>
        </pc:cxnChg>
        <pc:cxnChg chg="add">
          <ac:chgData name="Anne Olson Kilzer" userId="f7aa6053978ad0f0" providerId="LiveId" clId="{3D8C9ADA-56DE-4A9D-8FE9-BA0E41E3810F}" dt="2022-07-08T02:02:17.507" v="2774" actId="26606"/>
          <ac:cxnSpMkLst>
            <pc:docMk/>
            <pc:sldMk cId="707997739" sldId="271"/>
            <ac:cxnSpMk id="54" creationId="{43C9CCA8-3CEC-4CD0-A624-A701C612511D}"/>
          </ac:cxnSpMkLst>
        </pc:cxnChg>
      </pc:sldChg>
      <pc:sldChg chg="addSp delSp modSp mod ord setBg">
        <pc:chgData name="Anne Olson Kilzer" userId="f7aa6053978ad0f0" providerId="LiveId" clId="{3D8C9ADA-56DE-4A9D-8FE9-BA0E41E3810F}" dt="2022-07-08T03:25:37.437" v="3662"/>
        <pc:sldMkLst>
          <pc:docMk/>
          <pc:sldMk cId="2481170772" sldId="272"/>
        </pc:sldMkLst>
        <pc:spChg chg="add del">
          <ac:chgData name="Anne Olson Kilzer" userId="f7aa6053978ad0f0" providerId="LiveId" clId="{3D8C9ADA-56DE-4A9D-8FE9-BA0E41E3810F}" dt="2022-07-08T03:23:45.012" v="3654" actId="26606"/>
          <ac:spMkLst>
            <pc:docMk/>
            <pc:sldMk cId="2481170772" sldId="272"/>
            <ac:spMk id="12" creationId="{B670DBD5-770C-4383-9F54-5B86E86BD5BB}"/>
          </ac:spMkLst>
        </pc:spChg>
        <pc:spChg chg="add del">
          <ac:chgData name="Anne Olson Kilzer" userId="f7aa6053978ad0f0" providerId="LiveId" clId="{3D8C9ADA-56DE-4A9D-8FE9-BA0E41E3810F}" dt="2022-07-08T03:23:48.209" v="3656" actId="26606"/>
          <ac:spMkLst>
            <pc:docMk/>
            <pc:sldMk cId="2481170772" sldId="272"/>
            <ac:spMk id="14" creationId="{DB103EB1-B135-4526-B883-33228FC27FF1}"/>
          </ac:spMkLst>
        </pc:spChg>
        <pc:spChg chg="add del">
          <ac:chgData name="Anne Olson Kilzer" userId="f7aa6053978ad0f0" providerId="LiveId" clId="{3D8C9ADA-56DE-4A9D-8FE9-BA0E41E3810F}" dt="2022-07-08T03:23:48.209" v="3656" actId="26606"/>
          <ac:spMkLst>
            <pc:docMk/>
            <pc:sldMk cId="2481170772" sldId="272"/>
            <ac:spMk id="15" creationId="{A2509F26-B5DC-4BA7-B476-4CB044237A2E}"/>
          </ac:spMkLst>
        </pc:spChg>
        <pc:spChg chg="add">
          <ac:chgData name="Anne Olson Kilzer" userId="f7aa6053978ad0f0" providerId="LiveId" clId="{3D8C9ADA-56DE-4A9D-8FE9-BA0E41E3810F}" dt="2022-07-08T03:23:48.211" v="3657" actId="26606"/>
          <ac:spMkLst>
            <pc:docMk/>
            <pc:sldMk cId="2481170772" sldId="272"/>
            <ac:spMk id="17" creationId="{C83A5C14-ED91-4CD1-809E-D29FF97C9AF5}"/>
          </ac:spMkLst>
        </pc:spChg>
        <pc:spChg chg="add">
          <ac:chgData name="Anne Olson Kilzer" userId="f7aa6053978ad0f0" providerId="LiveId" clId="{3D8C9ADA-56DE-4A9D-8FE9-BA0E41E3810F}" dt="2022-07-08T03:23:48.211" v="3657" actId="26606"/>
          <ac:spMkLst>
            <pc:docMk/>
            <pc:sldMk cId="2481170772" sldId="272"/>
            <ac:spMk id="18" creationId="{56065185-5C34-4F86-AA96-AA4D065B0EF4}"/>
          </ac:spMkLst>
        </pc:spChg>
        <pc:picChg chg="del mod modCrop">
          <ac:chgData name="Anne Olson Kilzer" userId="f7aa6053978ad0f0" providerId="LiveId" clId="{3D8C9ADA-56DE-4A9D-8FE9-BA0E41E3810F}" dt="2022-07-08T03:13:36.146" v="3610" actId="21"/>
          <ac:picMkLst>
            <pc:docMk/>
            <pc:sldMk cId="2481170772" sldId="272"/>
            <ac:picMk id="3" creationId="{5FA8311D-7C2C-2284-BA71-B573EF827004}"/>
          </ac:picMkLst>
        </pc:picChg>
        <pc:picChg chg="add mod ord">
          <ac:chgData name="Anne Olson Kilzer" userId="f7aa6053978ad0f0" providerId="LiveId" clId="{3D8C9ADA-56DE-4A9D-8FE9-BA0E41E3810F}" dt="2022-07-08T03:23:48.211" v="3657" actId="26606"/>
          <ac:picMkLst>
            <pc:docMk/>
            <pc:sldMk cId="2481170772" sldId="272"/>
            <ac:picMk id="4" creationId="{84485F6A-4EBB-C8E9-B35A-97D609C4B498}"/>
          </ac:picMkLst>
        </pc:picChg>
        <pc:picChg chg="add del">
          <ac:chgData name="Anne Olson Kilzer" userId="f7aa6053978ad0f0" providerId="LiveId" clId="{3D8C9ADA-56DE-4A9D-8FE9-BA0E41E3810F}" dt="2022-07-08T02:17:56.869" v="3070"/>
          <ac:picMkLst>
            <pc:docMk/>
            <pc:sldMk cId="2481170772" sldId="272"/>
            <ac:picMk id="5" creationId="{B1066352-18BF-F44A-E331-08FA357DF02E}"/>
          </ac:picMkLst>
        </pc:picChg>
        <pc:picChg chg="add del mod">
          <ac:chgData name="Anne Olson Kilzer" userId="f7aa6053978ad0f0" providerId="LiveId" clId="{3D8C9ADA-56DE-4A9D-8FE9-BA0E41E3810F}" dt="2022-07-08T03:21:45.416" v="3649" actId="21"/>
          <ac:picMkLst>
            <pc:docMk/>
            <pc:sldMk cId="2481170772" sldId="272"/>
            <ac:picMk id="6" creationId="{ADFCDADC-319F-87F8-C8C8-8BBB98D247CB}"/>
          </ac:picMkLst>
        </pc:picChg>
        <pc:picChg chg="add mod">
          <ac:chgData name="Anne Olson Kilzer" userId="f7aa6053978ad0f0" providerId="LiveId" clId="{3D8C9ADA-56DE-4A9D-8FE9-BA0E41E3810F}" dt="2022-07-08T03:24:06.919" v="3658" actId="14100"/>
          <ac:picMkLst>
            <pc:docMk/>
            <pc:sldMk cId="2481170772" sldId="272"/>
            <ac:picMk id="7" creationId="{8552CDCB-3FEE-3670-D4DE-E09C2A9ECA89}"/>
          </ac:picMkLst>
        </pc:picChg>
      </pc:sldChg>
      <pc:sldChg chg="addSp delSp modSp mod ord setBg">
        <pc:chgData name="Anne Olson Kilzer" userId="f7aa6053978ad0f0" providerId="LiveId" clId="{3D8C9ADA-56DE-4A9D-8FE9-BA0E41E3810F}" dt="2022-07-12T16:40:38.374" v="4641"/>
        <pc:sldMkLst>
          <pc:docMk/>
          <pc:sldMk cId="1227327220" sldId="273"/>
        </pc:sldMkLst>
        <pc:spChg chg="mod ord">
          <ac:chgData name="Anne Olson Kilzer" userId="f7aa6053978ad0f0" providerId="LiveId" clId="{3D8C9ADA-56DE-4A9D-8FE9-BA0E41E3810F}" dt="2022-07-08T02:06:35.515" v="2804" actId="14100"/>
          <ac:spMkLst>
            <pc:docMk/>
            <pc:sldMk cId="1227327220" sldId="273"/>
            <ac:spMk id="3" creationId="{7A8AEDCD-9D38-4E31-CD78-5D678A522AAA}"/>
          </ac:spMkLst>
        </pc:spChg>
        <pc:spChg chg="add del">
          <ac:chgData name="Anne Olson Kilzer" userId="f7aa6053978ad0f0" providerId="LiveId" clId="{3D8C9ADA-56DE-4A9D-8FE9-BA0E41E3810F}" dt="2022-07-08T02:06:08.204" v="2799" actId="26606"/>
          <ac:spMkLst>
            <pc:docMk/>
            <pc:sldMk cId="1227327220" sldId="273"/>
            <ac:spMk id="10" creationId="{2B97F24A-32CE-4C1C-A50D-3016B394DCFB}"/>
          </ac:spMkLst>
        </pc:spChg>
        <pc:spChg chg="add del">
          <ac:chgData name="Anne Olson Kilzer" userId="f7aa6053978ad0f0" providerId="LiveId" clId="{3D8C9ADA-56DE-4A9D-8FE9-BA0E41E3810F}" dt="2022-07-08T02:06:08.204" v="2799" actId="26606"/>
          <ac:spMkLst>
            <pc:docMk/>
            <pc:sldMk cId="1227327220" sldId="273"/>
            <ac:spMk id="12" creationId="{CD8B4F24-440B-49E9-B85D-733523DC064B}"/>
          </ac:spMkLst>
        </pc:spChg>
        <pc:spChg chg="add">
          <ac:chgData name="Anne Olson Kilzer" userId="f7aa6053978ad0f0" providerId="LiveId" clId="{3D8C9ADA-56DE-4A9D-8FE9-BA0E41E3810F}" dt="2022-07-08T02:06:08.204" v="2799" actId="26606"/>
          <ac:spMkLst>
            <pc:docMk/>
            <pc:sldMk cId="1227327220" sldId="273"/>
            <ac:spMk id="17" creationId="{A8908DB7-C3A6-4FCB-9820-CEE02B398C4A}"/>
          </ac:spMkLst>
        </pc:spChg>
        <pc:spChg chg="add">
          <ac:chgData name="Anne Olson Kilzer" userId="f7aa6053978ad0f0" providerId="LiveId" clId="{3D8C9ADA-56DE-4A9D-8FE9-BA0E41E3810F}" dt="2022-07-08T02:06:08.204" v="2799" actId="26606"/>
          <ac:spMkLst>
            <pc:docMk/>
            <pc:sldMk cId="1227327220" sldId="273"/>
            <ac:spMk id="19" creationId="{535742DD-1B16-4E9D-B715-0D74B4574A68}"/>
          </ac:spMkLst>
        </pc:spChg>
        <pc:picChg chg="mod">
          <ac:chgData name="Anne Olson Kilzer" userId="f7aa6053978ad0f0" providerId="LiveId" clId="{3D8C9ADA-56DE-4A9D-8FE9-BA0E41E3810F}" dt="2022-07-08T02:06:48.266" v="2810" actId="14100"/>
          <ac:picMkLst>
            <pc:docMk/>
            <pc:sldMk cId="1227327220" sldId="273"/>
            <ac:picMk id="4" creationId="{DA67C907-1CA2-8D15-20F3-BE0359FADB1C}"/>
          </ac:picMkLst>
        </pc:picChg>
        <pc:picChg chg="add mod">
          <ac:chgData name="Anne Olson Kilzer" userId="f7aa6053978ad0f0" providerId="LiveId" clId="{3D8C9ADA-56DE-4A9D-8FE9-BA0E41E3810F}" dt="2022-07-08T02:06:59.177" v="2811" actId="1076"/>
          <ac:picMkLst>
            <pc:docMk/>
            <pc:sldMk cId="1227327220" sldId="273"/>
            <ac:picMk id="5" creationId="{242A7EE8-26B4-D8D4-7073-43C1999374BC}"/>
          </ac:picMkLst>
        </pc:picChg>
      </pc:sldChg>
      <pc:sldChg chg="addSp delSp modSp mod ord setBg delDesignElem">
        <pc:chgData name="Anne Olson Kilzer" userId="f7aa6053978ad0f0" providerId="LiveId" clId="{3D8C9ADA-56DE-4A9D-8FE9-BA0E41E3810F}" dt="2022-07-08T03:25:37.437" v="3662"/>
        <pc:sldMkLst>
          <pc:docMk/>
          <pc:sldMk cId="2134658152" sldId="274"/>
        </pc:sldMkLst>
        <pc:spChg chg="mod">
          <ac:chgData name="Anne Olson Kilzer" userId="f7aa6053978ad0f0" providerId="LiveId" clId="{3D8C9ADA-56DE-4A9D-8FE9-BA0E41E3810F}" dt="2022-07-08T02:54:38.932" v="3471" actId="14100"/>
          <ac:spMkLst>
            <pc:docMk/>
            <pc:sldMk cId="2134658152" sldId="274"/>
            <ac:spMk id="3" creationId="{BCCB2802-14D3-A765-F5C2-3C1FD9727AFB}"/>
          </ac:spMkLst>
        </pc:spChg>
        <pc:spChg chg="add del">
          <ac:chgData name="Anne Olson Kilzer" userId="f7aa6053978ad0f0" providerId="LiveId" clId="{3D8C9ADA-56DE-4A9D-8FE9-BA0E41E3810F}" dt="2022-07-08T01:38:46.400" v="2261"/>
          <ac:spMkLst>
            <pc:docMk/>
            <pc:sldMk cId="2134658152" sldId="274"/>
            <ac:spMk id="9" creationId="{59A309A7-1751-4ABE-A3C1-EEC40366AD89}"/>
          </ac:spMkLst>
        </pc:spChg>
        <pc:spChg chg="add del">
          <ac:chgData name="Anne Olson Kilzer" userId="f7aa6053978ad0f0" providerId="LiveId" clId="{3D8C9ADA-56DE-4A9D-8FE9-BA0E41E3810F}" dt="2022-07-08T01:38:46.400" v="2261"/>
          <ac:spMkLst>
            <pc:docMk/>
            <pc:sldMk cId="2134658152" sldId="274"/>
            <ac:spMk id="11" creationId="{967D8EB6-EAE1-4F9C-B398-83321E287204}"/>
          </ac:spMkLst>
        </pc:spChg>
        <pc:spChg chg="add">
          <ac:chgData name="Anne Olson Kilzer" userId="f7aa6053978ad0f0" providerId="LiveId" clId="{3D8C9ADA-56DE-4A9D-8FE9-BA0E41E3810F}" dt="2022-07-08T02:51:52.649" v="3425" actId="26606"/>
          <ac:spMkLst>
            <pc:docMk/>
            <pc:sldMk cId="2134658152" sldId="274"/>
            <ac:spMk id="12" creationId="{04812C46-200A-4DEB-A05E-3ED6C68C2387}"/>
          </ac:spMkLst>
        </pc:spChg>
        <pc:spChg chg="add">
          <ac:chgData name="Anne Olson Kilzer" userId="f7aa6053978ad0f0" providerId="LiveId" clId="{3D8C9ADA-56DE-4A9D-8FE9-BA0E41E3810F}" dt="2022-07-08T02:51:52.649" v="3425" actId="26606"/>
          <ac:spMkLst>
            <pc:docMk/>
            <pc:sldMk cId="2134658152" sldId="274"/>
            <ac:spMk id="14" creationId="{D1EA859B-E555-4109-94F3-6700E046E008}"/>
          </ac:spMkLst>
        </pc:spChg>
        <pc:picChg chg="add del mod">
          <ac:chgData name="Anne Olson Kilzer" userId="f7aa6053978ad0f0" providerId="LiveId" clId="{3D8C9ADA-56DE-4A9D-8FE9-BA0E41E3810F}" dt="2022-07-08T02:50:06.012" v="3419" actId="21"/>
          <ac:picMkLst>
            <pc:docMk/>
            <pc:sldMk cId="2134658152" sldId="274"/>
            <ac:picMk id="4" creationId="{D3C0C502-7EBC-9C04-1665-7FD7945043AF}"/>
          </ac:picMkLst>
        </pc:picChg>
        <pc:picChg chg="add mod ord">
          <ac:chgData name="Anne Olson Kilzer" userId="f7aa6053978ad0f0" providerId="LiveId" clId="{3D8C9ADA-56DE-4A9D-8FE9-BA0E41E3810F}" dt="2022-07-08T03:06:15.745" v="3572" actId="14100"/>
          <ac:picMkLst>
            <pc:docMk/>
            <pc:sldMk cId="2134658152" sldId="274"/>
            <ac:picMk id="5" creationId="{02A5F13F-C140-972D-2124-2E54E036A8E3}"/>
          </ac:picMkLst>
        </pc:picChg>
        <pc:picChg chg="add mod">
          <ac:chgData name="Anne Olson Kilzer" userId="f7aa6053978ad0f0" providerId="LiveId" clId="{3D8C9ADA-56DE-4A9D-8FE9-BA0E41E3810F}" dt="2022-07-08T03:20:28.733" v="3645" actId="14100"/>
          <ac:picMkLst>
            <pc:docMk/>
            <pc:sldMk cId="2134658152" sldId="274"/>
            <ac:picMk id="7" creationId="{14B96801-0753-A9EC-B453-28D34647AB8F}"/>
          </ac:picMkLst>
        </pc:picChg>
      </pc:sldChg>
      <pc:sldChg chg="addSp delSp modSp mod modClrScheme chgLayout">
        <pc:chgData name="Anne Olson Kilzer" userId="f7aa6053978ad0f0" providerId="LiveId" clId="{3D8C9ADA-56DE-4A9D-8FE9-BA0E41E3810F}" dt="2022-07-08T03:15:16.567" v="3614"/>
        <pc:sldMkLst>
          <pc:docMk/>
          <pc:sldMk cId="2148166021" sldId="275"/>
        </pc:sldMkLst>
        <pc:spChg chg="del mod">
          <ac:chgData name="Anne Olson Kilzer" userId="f7aa6053978ad0f0" providerId="LiveId" clId="{3D8C9ADA-56DE-4A9D-8FE9-BA0E41E3810F}" dt="2022-07-08T00:08:38.382" v="763" actId="26606"/>
          <ac:spMkLst>
            <pc:docMk/>
            <pc:sldMk cId="2148166021" sldId="275"/>
            <ac:spMk id="3" creationId="{9278F5C5-6103-1607-2521-713422023A09}"/>
          </ac:spMkLst>
        </pc:spChg>
        <pc:spChg chg="add mod ord">
          <ac:chgData name="Anne Olson Kilzer" userId="f7aa6053978ad0f0" providerId="LiveId" clId="{3D8C9ADA-56DE-4A9D-8FE9-BA0E41E3810F}" dt="2022-07-08T00:11:28.687" v="804" actId="27636"/>
          <ac:spMkLst>
            <pc:docMk/>
            <pc:sldMk cId="2148166021" sldId="275"/>
            <ac:spMk id="5" creationId="{38B0461B-90BE-E364-B5E2-79ABA8AA54E6}"/>
          </ac:spMkLst>
        </pc:spChg>
        <pc:spChg chg="add del mod ord">
          <ac:chgData name="Anne Olson Kilzer" userId="f7aa6053978ad0f0" providerId="LiveId" clId="{3D8C9ADA-56DE-4A9D-8FE9-BA0E41E3810F}" dt="2022-07-08T00:07:09.580" v="718" actId="21"/>
          <ac:spMkLst>
            <pc:docMk/>
            <pc:sldMk cId="2148166021" sldId="275"/>
            <ac:spMk id="6" creationId="{6A3C7208-AA8E-4877-AE19-D1E28D19CE8E}"/>
          </ac:spMkLst>
        </pc:spChg>
        <pc:graphicFrameChg chg="add mod">
          <ac:chgData name="Anne Olson Kilzer" userId="f7aa6053978ad0f0" providerId="LiveId" clId="{3D8C9ADA-56DE-4A9D-8FE9-BA0E41E3810F}" dt="2022-07-08T03:15:16.567" v="3614"/>
          <ac:graphicFrameMkLst>
            <pc:docMk/>
            <pc:sldMk cId="2148166021" sldId="275"/>
            <ac:graphicFrameMk id="7" creationId="{85427DD9-D15C-D220-5CE1-0EA7C5C7714D}"/>
          </ac:graphicFrameMkLst>
        </pc:graphicFrameChg>
        <pc:picChg chg="add mod">
          <ac:chgData name="Anne Olson Kilzer" userId="f7aa6053978ad0f0" providerId="LiveId" clId="{3D8C9ADA-56DE-4A9D-8FE9-BA0E41E3810F}" dt="2022-07-08T01:04:49.961" v="1475" actId="1076"/>
          <ac:picMkLst>
            <pc:docMk/>
            <pc:sldMk cId="2148166021" sldId="275"/>
            <ac:picMk id="4" creationId="{43C50AFC-171B-7FB4-D3CC-C46239CF2C01}"/>
          </ac:picMkLst>
        </pc:picChg>
      </pc:sldChg>
      <pc:sldChg chg="addSp delSp modSp del ord">
        <pc:chgData name="Anne Olson Kilzer" userId="f7aa6053978ad0f0" providerId="LiveId" clId="{3D8C9ADA-56DE-4A9D-8FE9-BA0E41E3810F}" dt="2022-07-08T01:52:28.732" v="2401" actId="2696"/>
        <pc:sldMkLst>
          <pc:docMk/>
          <pc:sldMk cId="1724761453" sldId="276"/>
        </pc:sldMkLst>
        <pc:spChg chg="del">
          <ac:chgData name="Anne Olson Kilzer" userId="f7aa6053978ad0f0" providerId="LiveId" clId="{3D8C9ADA-56DE-4A9D-8FE9-BA0E41E3810F}" dt="2022-07-08T01:52:21.032" v="2399" actId="21"/>
          <ac:spMkLst>
            <pc:docMk/>
            <pc:sldMk cId="1724761453" sldId="276"/>
            <ac:spMk id="2" creationId="{EE970887-D87B-A0D7-07C7-7BDFE4DB8663}"/>
          </ac:spMkLst>
        </pc:spChg>
        <pc:picChg chg="add mod">
          <ac:chgData name="Anne Olson Kilzer" userId="f7aa6053978ad0f0" providerId="LiveId" clId="{3D8C9ADA-56DE-4A9D-8FE9-BA0E41E3810F}" dt="2022-07-07T21:31:33.925" v="52"/>
          <ac:picMkLst>
            <pc:docMk/>
            <pc:sldMk cId="1724761453" sldId="276"/>
            <ac:picMk id="3" creationId="{298078DC-2931-B0B7-C637-7EB7A70CC19F}"/>
          </ac:picMkLst>
        </pc:picChg>
      </pc:sldChg>
      <pc:sldChg chg="addSp delSp modSp new mod setBg">
        <pc:chgData name="Anne Olson Kilzer" userId="f7aa6053978ad0f0" providerId="LiveId" clId="{3D8C9ADA-56DE-4A9D-8FE9-BA0E41E3810F}" dt="2022-07-12T14:52:21.309" v="4542" actId="14100"/>
        <pc:sldMkLst>
          <pc:docMk/>
          <pc:sldMk cId="283265962" sldId="277"/>
        </pc:sldMkLst>
        <pc:spChg chg="mod">
          <ac:chgData name="Anne Olson Kilzer" userId="f7aa6053978ad0f0" providerId="LiveId" clId="{3D8C9ADA-56DE-4A9D-8FE9-BA0E41E3810F}" dt="2022-07-12T14:50:46.757" v="4526" actId="20577"/>
          <ac:spMkLst>
            <pc:docMk/>
            <pc:sldMk cId="283265962" sldId="277"/>
            <ac:spMk id="2" creationId="{B17254A6-94E1-4291-3009-C19C30CB7B2D}"/>
          </ac:spMkLst>
        </pc:spChg>
        <pc:spChg chg="del mod">
          <ac:chgData name="Anne Olson Kilzer" userId="f7aa6053978ad0f0" providerId="LiveId" clId="{3D8C9ADA-56DE-4A9D-8FE9-BA0E41E3810F}" dt="2022-07-08T02:22:34.978" v="3286" actId="21"/>
          <ac:spMkLst>
            <pc:docMk/>
            <pc:sldMk cId="283265962" sldId="277"/>
            <ac:spMk id="3" creationId="{16EC0C56-818F-C56C-58A0-C1D980EE31AC}"/>
          </ac:spMkLst>
        </pc:spChg>
        <pc:spChg chg="add mod">
          <ac:chgData name="Anne Olson Kilzer" userId="f7aa6053978ad0f0" providerId="LiveId" clId="{3D8C9ADA-56DE-4A9D-8FE9-BA0E41E3810F}" dt="2022-07-12T14:52:10.468" v="4539" actId="27636"/>
          <ac:spMkLst>
            <pc:docMk/>
            <pc:sldMk cId="283265962" sldId="277"/>
            <ac:spMk id="6" creationId="{5065845F-6183-5C46-FE0F-D94CA091F726}"/>
          </ac:spMkLst>
        </pc:spChg>
        <pc:spChg chg="add del">
          <ac:chgData name="Anne Olson Kilzer" userId="f7aa6053978ad0f0" providerId="LiveId" clId="{3D8C9ADA-56DE-4A9D-8FE9-BA0E41E3810F}" dt="2022-07-12T14:48:24.708" v="4501" actId="26606"/>
          <ac:spMkLst>
            <pc:docMk/>
            <pc:sldMk cId="283265962" sldId="277"/>
            <ac:spMk id="11" creationId="{889C5E17-24D0-4696-A3C5-A2261FB455FA}"/>
          </ac:spMkLst>
        </pc:spChg>
        <pc:spChg chg="add del">
          <ac:chgData name="Anne Olson Kilzer" userId="f7aa6053978ad0f0" providerId="LiveId" clId="{3D8C9ADA-56DE-4A9D-8FE9-BA0E41E3810F}" dt="2022-07-12T14:48:24.708" v="4501" actId="26606"/>
          <ac:spMkLst>
            <pc:docMk/>
            <pc:sldMk cId="283265962" sldId="277"/>
            <ac:spMk id="13" creationId="{6929B58F-2358-44CC-ACE5-EF1BD3C6C824}"/>
          </ac:spMkLst>
        </pc:spChg>
        <pc:spChg chg="add">
          <ac:chgData name="Anne Olson Kilzer" userId="f7aa6053978ad0f0" providerId="LiveId" clId="{3D8C9ADA-56DE-4A9D-8FE9-BA0E41E3810F}" dt="2022-07-12T14:48:24.719" v="4502" actId="26606"/>
          <ac:spMkLst>
            <pc:docMk/>
            <pc:sldMk cId="283265962" sldId="277"/>
            <ac:spMk id="20" creationId="{18873D23-2DCF-4B31-A009-95721C06E8E1}"/>
          </ac:spMkLst>
        </pc:spChg>
        <pc:spChg chg="add">
          <ac:chgData name="Anne Olson Kilzer" userId="f7aa6053978ad0f0" providerId="LiveId" clId="{3D8C9ADA-56DE-4A9D-8FE9-BA0E41E3810F}" dt="2022-07-12T14:48:24.719" v="4502" actId="26606"/>
          <ac:spMkLst>
            <pc:docMk/>
            <pc:sldMk cId="283265962" sldId="277"/>
            <ac:spMk id="21" creationId="{C13EF075-D4EF-4929-ADBC-91B27DA19955}"/>
          </ac:spMkLst>
        </pc:spChg>
        <pc:grpChg chg="add del">
          <ac:chgData name="Anne Olson Kilzer" userId="f7aa6053978ad0f0" providerId="LiveId" clId="{3D8C9ADA-56DE-4A9D-8FE9-BA0E41E3810F}" dt="2022-07-12T14:48:24.708" v="4501" actId="26606"/>
          <ac:grpSpMkLst>
            <pc:docMk/>
            <pc:sldMk cId="283265962" sldId="277"/>
            <ac:grpSpMk id="15" creationId="{09DA5303-A1AF-4830-806C-51FCD96188B7}"/>
          </ac:grpSpMkLst>
        </pc:grpChg>
        <pc:grpChg chg="add">
          <ac:chgData name="Anne Olson Kilzer" userId="f7aa6053978ad0f0" providerId="LiveId" clId="{3D8C9ADA-56DE-4A9D-8FE9-BA0E41E3810F}" dt="2022-07-12T14:48:24.719" v="4502" actId="26606"/>
          <ac:grpSpMkLst>
            <pc:docMk/>
            <pc:sldMk cId="283265962" sldId="277"/>
            <ac:grpSpMk id="22" creationId="{DAA26DFA-AAB2-4973-9C17-16D587C7B198}"/>
          </ac:grpSpMkLst>
        </pc:grpChg>
        <pc:picChg chg="add mod ord">
          <ac:chgData name="Anne Olson Kilzer" userId="f7aa6053978ad0f0" providerId="LiveId" clId="{3D8C9ADA-56DE-4A9D-8FE9-BA0E41E3810F}" dt="2022-07-12T14:52:21.309" v="4542" actId="14100"/>
          <ac:picMkLst>
            <pc:docMk/>
            <pc:sldMk cId="283265962" sldId="277"/>
            <ac:picMk id="4" creationId="{85B931B5-D97B-0122-D0DC-714E0083B4E6}"/>
          </ac:picMkLst>
        </pc:picChg>
      </pc:sldChg>
      <pc:sldChg chg="addSp delSp modSp new mod ord setBg">
        <pc:chgData name="Anne Olson Kilzer" userId="f7aa6053978ad0f0" providerId="LiveId" clId="{3D8C9ADA-56DE-4A9D-8FE9-BA0E41E3810F}" dt="2022-07-08T12:49:37.341" v="3992" actId="14100"/>
        <pc:sldMkLst>
          <pc:docMk/>
          <pc:sldMk cId="15326226" sldId="278"/>
        </pc:sldMkLst>
        <pc:spChg chg="add mod">
          <ac:chgData name="Anne Olson Kilzer" userId="f7aa6053978ad0f0" providerId="LiveId" clId="{3D8C9ADA-56DE-4A9D-8FE9-BA0E41E3810F}" dt="2022-07-08T00:39:52.970" v="1293" actId="1076"/>
          <ac:spMkLst>
            <pc:docMk/>
            <pc:sldMk cId="15326226" sldId="278"/>
            <ac:spMk id="5" creationId="{8986B8CB-A541-D625-C5CC-90025D3052FA}"/>
          </ac:spMkLst>
        </pc:spChg>
        <pc:picChg chg="add del mod">
          <ac:chgData name="Anne Olson Kilzer" userId="f7aa6053978ad0f0" providerId="LiveId" clId="{3D8C9ADA-56DE-4A9D-8FE9-BA0E41E3810F}" dt="2022-07-08T00:37:34.810" v="1279" actId="478"/>
          <ac:picMkLst>
            <pc:docMk/>
            <pc:sldMk cId="15326226" sldId="278"/>
            <ac:picMk id="3" creationId="{0B241029-E253-D9C9-AE57-8C6B91BB7643}"/>
          </ac:picMkLst>
        </pc:picChg>
        <pc:picChg chg="add mod">
          <ac:chgData name="Anne Olson Kilzer" userId="f7aa6053978ad0f0" providerId="LiveId" clId="{3D8C9ADA-56DE-4A9D-8FE9-BA0E41E3810F}" dt="2022-07-08T00:40:24.179" v="1302" actId="1076"/>
          <ac:picMkLst>
            <pc:docMk/>
            <pc:sldMk cId="15326226" sldId="278"/>
            <ac:picMk id="6" creationId="{4DA0540A-F2D2-EADB-AB7C-C001B9EF2FC5}"/>
          </ac:picMkLst>
        </pc:picChg>
        <pc:picChg chg="add mod">
          <ac:chgData name="Anne Olson Kilzer" userId="f7aa6053978ad0f0" providerId="LiveId" clId="{3D8C9ADA-56DE-4A9D-8FE9-BA0E41E3810F}" dt="2022-07-08T12:49:37.341" v="3992" actId="14100"/>
          <ac:picMkLst>
            <pc:docMk/>
            <pc:sldMk cId="15326226" sldId="278"/>
            <ac:picMk id="8" creationId="{712CBA67-1361-163E-7992-382D3A4F70B1}"/>
          </ac:picMkLst>
        </pc:picChg>
        <pc:picChg chg="add mod">
          <ac:chgData name="Anne Olson Kilzer" userId="f7aa6053978ad0f0" providerId="LiveId" clId="{3D8C9ADA-56DE-4A9D-8FE9-BA0E41E3810F}" dt="2022-07-08T00:39:46.689" v="1292" actId="14100"/>
          <ac:picMkLst>
            <pc:docMk/>
            <pc:sldMk cId="15326226" sldId="278"/>
            <ac:picMk id="9" creationId="{96266C0F-701D-F42D-3260-389ED664E170}"/>
          </ac:picMkLst>
        </pc:picChg>
        <pc:picChg chg="add mod">
          <ac:chgData name="Anne Olson Kilzer" userId="f7aa6053978ad0f0" providerId="LiveId" clId="{3D8C9ADA-56DE-4A9D-8FE9-BA0E41E3810F}" dt="2022-07-08T00:40:32.103" v="1304" actId="14100"/>
          <ac:picMkLst>
            <pc:docMk/>
            <pc:sldMk cId="15326226" sldId="278"/>
            <ac:picMk id="10" creationId="{EB40516A-F1DD-B937-A0A0-435B513B31FA}"/>
          </ac:picMkLst>
        </pc:picChg>
      </pc:sldChg>
      <pc:sldChg chg="addSp delSp modSp new mod ord setBg delDesignElem">
        <pc:chgData name="Anne Olson Kilzer" userId="f7aa6053978ad0f0" providerId="LiveId" clId="{3D8C9ADA-56DE-4A9D-8FE9-BA0E41E3810F}" dt="2022-07-08T03:28:38.318" v="3735" actId="207"/>
        <pc:sldMkLst>
          <pc:docMk/>
          <pc:sldMk cId="2371336305" sldId="279"/>
        </pc:sldMkLst>
        <pc:spChg chg="add mod ord">
          <ac:chgData name="Anne Olson Kilzer" userId="f7aa6053978ad0f0" providerId="LiveId" clId="{3D8C9ADA-56DE-4A9D-8FE9-BA0E41E3810F}" dt="2022-07-08T00:13:54.610" v="831" actId="14100"/>
          <ac:spMkLst>
            <pc:docMk/>
            <pc:sldMk cId="2371336305" sldId="279"/>
            <ac:spMk id="3" creationId="{24DCFB7C-64B5-B56A-09CB-3AA463BBAFAD}"/>
          </ac:spMkLst>
        </pc:spChg>
        <pc:spChg chg="add mod">
          <ac:chgData name="Anne Olson Kilzer" userId="f7aa6053978ad0f0" providerId="LiveId" clId="{3D8C9ADA-56DE-4A9D-8FE9-BA0E41E3810F}" dt="2022-07-08T01:06:23.112" v="1487" actId="255"/>
          <ac:spMkLst>
            <pc:docMk/>
            <pc:sldMk cId="2371336305" sldId="279"/>
            <ac:spMk id="6" creationId="{A6DAB7FC-2E3D-B3E6-A2CA-73D13F91B2E6}"/>
          </ac:spMkLst>
        </pc:spChg>
        <pc:spChg chg="add del">
          <ac:chgData name="Anne Olson Kilzer" userId="f7aa6053978ad0f0" providerId="LiveId" clId="{3D8C9ADA-56DE-4A9D-8FE9-BA0E41E3810F}" dt="2022-07-08T01:38:46.400" v="2261"/>
          <ac:spMkLst>
            <pc:docMk/>
            <pc:sldMk cId="2371336305" sldId="279"/>
            <ac:spMk id="11" creationId="{04812C46-200A-4DEB-A05E-3ED6C68C2387}"/>
          </ac:spMkLst>
        </pc:spChg>
        <pc:spChg chg="add del">
          <ac:chgData name="Anne Olson Kilzer" userId="f7aa6053978ad0f0" providerId="LiveId" clId="{3D8C9ADA-56DE-4A9D-8FE9-BA0E41E3810F}" dt="2022-07-08T01:38:46.400" v="2261"/>
          <ac:spMkLst>
            <pc:docMk/>
            <pc:sldMk cId="2371336305" sldId="279"/>
            <ac:spMk id="13" creationId="{D1EA859B-E555-4109-94F3-6700E046E008}"/>
          </ac:spMkLst>
        </pc:spChg>
        <pc:picChg chg="add mod ord">
          <ac:chgData name="Anne Olson Kilzer" userId="f7aa6053978ad0f0" providerId="LiveId" clId="{3D8C9ADA-56DE-4A9D-8FE9-BA0E41E3810F}" dt="2022-07-08T00:04:50.595" v="693" actId="27614"/>
          <ac:picMkLst>
            <pc:docMk/>
            <pc:sldMk cId="2371336305" sldId="279"/>
            <ac:picMk id="4" creationId="{93EE3FEB-4400-7CE6-3029-7548A95D3700}"/>
          </ac:picMkLst>
        </pc:picChg>
        <pc:picChg chg="add mod">
          <ac:chgData name="Anne Olson Kilzer" userId="f7aa6053978ad0f0" providerId="LiveId" clId="{3D8C9ADA-56DE-4A9D-8FE9-BA0E41E3810F}" dt="2022-07-08T03:28:38.318" v="3735" actId="207"/>
          <ac:picMkLst>
            <pc:docMk/>
            <pc:sldMk cId="2371336305" sldId="279"/>
            <ac:picMk id="5" creationId="{2011C3CB-C474-39A6-428E-7EF7E029A4FE}"/>
          </ac:picMkLst>
        </pc:picChg>
      </pc:sldChg>
      <pc:sldChg chg="addSp modSp new mod">
        <pc:chgData name="Anne Olson Kilzer" userId="f7aa6053978ad0f0" providerId="LiveId" clId="{3D8C9ADA-56DE-4A9D-8FE9-BA0E41E3810F}" dt="2022-07-08T03:11:19.483" v="3600" actId="207"/>
        <pc:sldMkLst>
          <pc:docMk/>
          <pc:sldMk cId="2860076867" sldId="280"/>
        </pc:sldMkLst>
        <pc:spChg chg="add mod">
          <ac:chgData name="Anne Olson Kilzer" userId="f7aa6053978ad0f0" providerId="LiveId" clId="{3D8C9ADA-56DE-4A9D-8FE9-BA0E41E3810F}" dt="2022-07-08T01:12:11.477" v="1671" actId="20577"/>
          <ac:spMkLst>
            <pc:docMk/>
            <pc:sldMk cId="2860076867" sldId="280"/>
            <ac:spMk id="5" creationId="{783C14B5-8F9C-E39B-E759-08FFE3702619}"/>
          </ac:spMkLst>
        </pc:spChg>
        <pc:spChg chg="add mod">
          <ac:chgData name="Anne Olson Kilzer" userId="f7aa6053978ad0f0" providerId="LiveId" clId="{3D8C9ADA-56DE-4A9D-8FE9-BA0E41E3810F}" dt="2022-07-08T03:11:19.483" v="3600" actId="207"/>
          <ac:spMkLst>
            <pc:docMk/>
            <pc:sldMk cId="2860076867" sldId="280"/>
            <ac:spMk id="7" creationId="{A6263A5B-F562-EBC0-6BC9-6EEC9ECE82DC}"/>
          </ac:spMkLst>
        </pc:spChg>
        <pc:picChg chg="add mod">
          <ac:chgData name="Anne Olson Kilzer" userId="f7aa6053978ad0f0" providerId="LiveId" clId="{3D8C9ADA-56DE-4A9D-8FE9-BA0E41E3810F}" dt="2022-07-08T01:12:41.234" v="1676" actId="1076"/>
          <ac:picMkLst>
            <pc:docMk/>
            <pc:sldMk cId="2860076867" sldId="280"/>
            <ac:picMk id="2" creationId="{04860324-B21B-0FBA-3B18-3D831CEF4796}"/>
          </ac:picMkLst>
        </pc:picChg>
        <pc:picChg chg="add mod">
          <ac:chgData name="Anne Olson Kilzer" userId="f7aa6053978ad0f0" providerId="LiveId" clId="{3D8C9ADA-56DE-4A9D-8FE9-BA0E41E3810F}" dt="2022-07-08T03:07:31.839" v="3579" actId="14100"/>
          <ac:picMkLst>
            <pc:docMk/>
            <pc:sldMk cId="2860076867" sldId="280"/>
            <ac:picMk id="3" creationId="{C4FF8294-906C-CEB7-1F29-A65140CE0BA9}"/>
          </ac:picMkLst>
        </pc:picChg>
      </pc:sldChg>
      <pc:sldChg chg="addSp modSp new mod">
        <pc:chgData name="Anne Olson Kilzer" userId="f7aa6053978ad0f0" providerId="LiveId" clId="{3D8C9ADA-56DE-4A9D-8FE9-BA0E41E3810F}" dt="2022-07-08T01:39:21.515" v="2265" actId="20577"/>
        <pc:sldMkLst>
          <pc:docMk/>
          <pc:sldMk cId="2631679216" sldId="281"/>
        </pc:sldMkLst>
        <pc:spChg chg="add mod">
          <ac:chgData name="Anne Olson Kilzer" userId="f7aa6053978ad0f0" providerId="LiveId" clId="{3D8C9ADA-56DE-4A9D-8FE9-BA0E41E3810F}" dt="2022-07-08T01:33:57.379" v="2216" actId="20577"/>
          <ac:spMkLst>
            <pc:docMk/>
            <pc:sldMk cId="2631679216" sldId="281"/>
            <ac:spMk id="3" creationId="{87F87ECE-5673-C92C-5F31-4DACFE2E8726}"/>
          </ac:spMkLst>
        </pc:spChg>
        <pc:spChg chg="add mod">
          <ac:chgData name="Anne Olson Kilzer" userId="f7aa6053978ad0f0" providerId="LiveId" clId="{3D8C9ADA-56DE-4A9D-8FE9-BA0E41E3810F}" dt="2022-07-08T01:39:21.515" v="2265" actId="20577"/>
          <ac:spMkLst>
            <pc:docMk/>
            <pc:sldMk cId="2631679216" sldId="281"/>
            <ac:spMk id="5" creationId="{30DDBD1E-670D-80E5-B24C-3EB08D4B067F}"/>
          </ac:spMkLst>
        </pc:spChg>
        <pc:picChg chg="add mod">
          <ac:chgData name="Anne Olson Kilzer" userId="f7aa6053978ad0f0" providerId="LiveId" clId="{3D8C9ADA-56DE-4A9D-8FE9-BA0E41E3810F}" dt="2022-07-08T01:32:06.701" v="2148" actId="1076"/>
          <ac:picMkLst>
            <pc:docMk/>
            <pc:sldMk cId="2631679216" sldId="281"/>
            <ac:picMk id="6" creationId="{22175882-9563-68C4-9F85-1F7AD0F4E5CC}"/>
          </ac:picMkLst>
        </pc:picChg>
        <pc:picChg chg="add mod">
          <ac:chgData name="Anne Olson Kilzer" userId="f7aa6053978ad0f0" providerId="LiveId" clId="{3D8C9ADA-56DE-4A9D-8FE9-BA0E41E3810F}" dt="2022-07-08T01:33:44.444" v="2215" actId="1076"/>
          <ac:picMkLst>
            <pc:docMk/>
            <pc:sldMk cId="2631679216" sldId="281"/>
            <ac:picMk id="8" creationId="{1A40A7E0-2959-4574-B6B3-6D6EDF81D083}"/>
          </ac:picMkLst>
        </pc:picChg>
      </pc:sldChg>
      <pc:sldChg chg="addSp delSp modSp new mod">
        <pc:chgData name="Anne Olson Kilzer" userId="f7aa6053978ad0f0" providerId="LiveId" clId="{3D8C9ADA-56DE-4A9D-8FE9-BA0E41E3810F}" dt="2022-07-08T01:40:15.512" v="2275" actId="14100"/>
        <pc:sldMkLst>
          <pc:docMk/>
          <pc:sldMk cId="3859679561" sldId="282"/>
        </pc:sldMkLst>
        <pc:spChg chg="add mod">
          <ac:chgData name="Anne Olson Kilzer" userId="f7aa6053978ad0f0" providerId="LiveId" clId="{3D8C9ADA-56DE-4A9D-8FE9-BA0E41E3810F}" dt="2022-07-08T01:40:15.512" v="2275" actId="14100"/>
          <ac:spMkLst>
            <pc:docMk/>
            <pc:sldMk cId="3859679561" sldId="282"/>
            <ac:spMk id="9" creationId="{013D2CD8-844C-53C2-E599-71CC1E6C456F}"/>
          </ac:spMkLst>
        </pc:spChg>
        <pc:picChg chg="add del">
          <ac:chgData name="Anne Olson Kilzer" userId="f7aa6053978ad0f0" providerId="LiveId" clId="{3D8C9ADA-56DE-4A9D-8FE9-BA0E41E3810F}" dt="2022-07-08T01:35:35.750" v="2219"/>
          <ac:picMkLst>
            <pc:docMk/>
            <pc:sldMk cId="3859679561" sldId="282"/>
            <ac:picMk id="2" creationId="{88DA8117-35C0-D2C0-8527-9AE4A5E3E593}"/>
          </ac:picMkLst>
        </pc:picChg>
        <pc:picChg chg="add mod">
          <ac:chgData name="Anne Olson Kilzer" userId="f7aa6053978ad0f0" providerId="LiveId" clId="{3D8C9ADA-56DE-4A9D-8FE9-BA0E41E3810F}" dt="2022-07-08T01:40:00.329" v="2273" actId="14100"/>
          <ac:picMkLst>
            <pc:docMk/>
            <pc:sldMk cId="3859679561" sldId="282"/>
            <ac:picMk id="4" creationId="{772AE965-7355-9E3A-07EB-1290198263DB}"/>
          </ac:picMkLst>
        </pc:picChg>
        <pc:picChg chg="add mod">
          <ac:chgData name="Anne Olson Kilzer" userId="f7aa6053978ad0f0" providerId="LiveId" clId="{3D8C9ADA-56DE-4A9D-8FE9-BA0E41E3810F}" dt="2022-07-08T01:39:57.231" v="2272" actId="1076"/>
          <ac:picMkLst>
            <pc:docMk/>
            <pc:sldMk cId="3859679561" sldId="282"/>
            <ac:picMk id="6" creationId="{5F5DC93A-67CB-21A4-C82F-1BE79DBDC0B4}"/>
          </ac:picMkLst>
        </pc:picChg>
        <pc:picChg chg="add mod">
          <ac:chgData name="Anne Olson Kilzer" userId="f7aa6053978ad0f0" providerId="LiveId" clId="{3D8C9ADA-56DE-4A9D-8FE9-BA0E41E3810F}" dt="2022-07-08T01:38:07.485" v="2253"/>
          <ac:picMkLst>
            <pc:docMk/>
            <pc:sldMk cId="3859679561" sldId="282"/>
            <ac:picMk id="7" creationId="{A846A127-03C3-18E8-B7C1-A93046DE8084}"/>
          </ac:picMkLst>
        </pc:picChg>
      </pc:sldChg>
      <pc:sldChg chg="addSp delSp modSp add mod ord">
        <pc:chgData name="Anne Olson Kilzer" userId="f7aa6053978ad0f0" providerId="LiveId" clId="{3D8C9ADA-56DE-4A9D-8FE9-BA0E41E3810F}" dt="2022-07-08T03:27:45.688" v="3731" actId="14100"/>
        <pc:sldMkLst>
          <pc:docMk/>
          <pc:sldMk cId="1084582758" sldId="283"/>
        </pc:sldMkLst>
        <pc:spChg chg="mod">
          <ac:chgData name="Anne Olson Kilzer" userId="f7aa6053978ad0f0" providerId="LiveId" clId="{3D8C9ADA-56DE-4A9D-8FE9-BA0E41E3810F}" dt="2022-07-08T02:08:24.329" v="2822" actId="20577"/>
          <ac:spMkLst>
            <pc:docMk/>
            <pc:sldMk cId="1084582758" sldId="283"/>
            <ac:spMk id="5" creationId="{783C14B5-8F9C-E39B-E759-08FFE3702619}"/>
          </ac:spMkLst>
        </pc:spChg>
        <pc:spChg chg="mod">
          <ac:chgData name="Anne Olson Kilzer" userId="f7aa6053978ad0f0" providerId="LiveId" clId="{3D8C9ADA-56DE-4A9D-8FE9-BA0E41E3810F}" dt="2022-07-08T03:27:38.523" v="3730" actId="1076"/>
          <ac:spMkLst>
            <pc:docMk/>
            <pc:sldMk cId="1084582758" sldId="283"/>
            <ac:spMk id="7" creationId="{A6263A5B-F562-EBC0-6BC9-6EEC9ECE82DC}"/>
          </ac:spMkLst>
        </pc:spChg>
        <pc:picChg chg="mod">
          <ac:chgData name="Anne Olson Kilzer" userId="f7aa6053978ad0f0" providerId="LiveId" clId="{3D8C9ADA-56DE-4A9D-8FE9-BA0E41E3810F}" dt="2022-07-08T03:27:45.688" v="3731" actId="14100"/>
          <ac:picMkLst>
            <pc:docMk/>
            <pc:sldMk cId="1084582758" sldId="283"/>
            <ac:picMk id="2" creationId="{04860324-B21B-0FBA-3B18-3D831CEF4796}"/>
          </ac:picMkLst>
        </pc:picChg>
        <pc:picChg chg="mod">
          <ac:chgData name="Anne Olson Kilzer" userId="f7aa6053978ad0f0" providerId="LiveId" clId="{3D8C9ADA-56DE-4A9D-8FE9-BA0E41E3810F}" dt="2022-07-08T03:08:05.360" v="3583" actId="1076"/>
          <ac:picMkLst>
            <pc:docMk/>
            <pc:sldMk cId="1084582758" sldId="283"/>
            <ac:picMk id="3" creationId="{C4FF8294-906C-CEB7-1F29-A65140CE0BA9}"/>
          </ac:picMkLst>
        </pc:picChg>
        <pc:picChg chg="add del mod">
          <ac:chgData name="Anne Olson Kilzer" userId="f7aa6053978ad0f0" providerId="LiveId" clId="{3D8C9ADA-56DE-4A9D-8FE9-BA0E41E3810F}" dt="2022-07-08T02:11:17.831" v="3049" actId="21"/>
          <ac:picMkLst>
            <pc:docMk/>
            <pc:sldMk cId="1084582758" sldId="283"/>
            <ac:picMk id="4" creationId="{0C0AF311-F2D1-BA10-0B9B-7BA1D854FF55}"/>
          </ac:picMkLst>
        </pc:picChg>
      </pc:sldChg>
      <pc:sldChg chg="new del">
        <pc:chgData name="Anne Olson Kilzer" userId="f7aa6053978ad0f0" providerId="LiveId" clId="{3D8C9ADA-56DE-4A9D-8FE9-BA0E41E3810F}" dt="2022-07-08T01:38:41.485" v="2255" actId="680"/>
        <pc:sldMkLst>
          <pc:docMk/>
          <pc:sldMk cId="2166904327" sldId="283"/>
        </pc:sldMkLst>
      </pc:sldChg>
      <pc:sldChg chg="addSp modSp new mod setBg">
        <pc:chgData name="Anne Olson Kilzer" userId="f7aa6053978ad0f0" providerId="LiveId" clId="{3D8C9ADA-56DE-4A9D-8FE9-BA0E41E3810F}" dt="2022-07-11T18:17:54.469" v="4030" actId="255"/>
        <pc:sldMkLst>
          <pc:docMk/>
          <pc:sldMk cId="841397794" sldId="284"/>
        </pc:sldMkLst>
        <pc:spChg chg="add mod">
          <ac:chgData name="Anne Olson Kilzer" userId="f7aa6053978ad0f0" providerId="LiveId" clId="{3D8C9ADA-56DE-4A9D-8FE9-BA0E41E3810F}" dt="2022-07-11T18:17:54.469" v="4030" actId="255"/>
          <ac:spMkLst>
            <pc:docMk/>
            <pc:sldMk cId="841397794" sldId="284"/>
            <ac:spMk id="4" creationId="{DA4CCD6C-BB21-1C9A-723C-475C4274C0B3}"/>
          </ac:spMkLst>
        </pc:spChg>
        <pc:spChg chg="add">
          <ac:chgData name="Anne Olson Kilzer" userId="f7aa6053978ad0f0" providerId="LiveId" clId="{3D8C9ADA-56DE-4A9D-8FE9-BA0E41E3810F}" dt="2022-07-08T02:18:26.420" v="3073" actId="26606"/>
          <ac:spMkLst>
            <pc:docMk/>
            <pc:sldMk cId="841397794" sldId="284"/>
            <ac:spMk id="8" creationId="{A169D286-F4D7-4C8B-A6BD-D05384C7F1D8}"/>
          </ac:spMkLst>
        </pc:spChg>
        <pc:spChg chg="add">
          <ac:chgData name="Anne Olson Kilzer" userId="f7aa6053978ad0f0" providerId="LiveId" clId="{3D8C9ADA-56DE-4A9D-8FE9-BA0E41E3810F}" dt="2022-07-08T02:18:26.420" v="3073" actId="26606"/>
          <ac:spMkLst>
            <pc:docMk/>
            <pc:sldMk cId="841397794" sldId="284"/>
            <ac:spMk id="10" creationId="{39E8235E-135E-4261-8F54-2B316E493C42}"/>
          </ac:spMkLst>
        </pc:spChg>
        <pc:spChg chg="add">
          <ac:chgData name="Anne Olson Kilzer" userId="f7aa6053978ad0f0" providerId="LiveId" clId="{3D8C9ADA-56DE-4A9D-8FE9-BA0E41E3810F}" dt="2022-07-08T02:18:26.420" v="3073" actId="26606"/>
          <ac:spMkLst>
            <pc:docMk/>
            <pc:sldMk cId="841397794" sldId="284"/>
            <ac:spMk id="12" creationId="{D4ED8EC3-4D57-4620-93CE-4E6661F09A3E}"/>
          </ac:spMkLst>
        </pc:spChg>
        <pc:spChg chg="add">
          <ac:chgData name="Anne Olson Kilzer" userId="f7aa6053978ad0f0" providerId="LiveId" clId="{3D8C9ADA-56DE-4A9D-8FE9-BA0E41E3810F}" dt="2022-07-08T02:18:26.420" v="3073" actId="26606"/>
          <ac:spMkLst>
            <pc:docMk/>
            <pc:sldMk cId="841397794" sldId="284"/>
            <ac:spMk id="14" creationId="{83BCB34A-2F40-4F41-8488-A134C1C155B7}"/>
          </ac:spMkLst>
        </pc:spChg>
        <pc:spChg chg="add">
          <ac:chgData name="Anne Olson Kilzer" userId="f7aa6053978ad0f0" providerId="LiveId" clId="{3D8C9ADA-56DE-4A9D-8FE9-BA0E41E3810F}" dt="2022-07-08T02:18:26.420" v="3073" actId="26606"/>
          <ac:spMkLst>
            <pc:docMk/>
            <pc:sldMk cId="841397794" sldId="284"/>
            <ac:spMk id="16" creationId="{F78382DC-4207-465E-B379-1E16448AA222}"/>
          </ac:spMkLst>
        </pc:spChg>
        <pc:picChg chg="add mod ord">
          <ac:chgData name="Anne Olson Kilzer" userId="f7aa6053978ad0f0" providerId="LiveId" clId="{3D8C9ADA-56DE-4A9D-8FE9-BA0E41E3810F}" dt="2022-07-08T02:18:26.420" v="3073" actId="26606"/>
          <ac:picMkLst>
            <pc:docMk/>
            <pc:sldMk cId="841397794" sldId="284"/>
            <ac:picMk id="2" creationId="{16C5D158-2274-13FC-353C-E3A140FCF618}"/>
          </ac:picMkLst>
        </pc:picChg>
        <pc:picChg chg="add mod">
          <ac:chgData name="Anne Olson Kilzer" userId="f7aa6053978ad0f0" providerId="LiveId" clId="{3D8C9ADA-56DE-4A9D-8FE9-BA0E41E3810F}" dt="2022-07-08T02:18:35.926" v="3075" actId="1076"/>
          <ac:picMkLst>
            <pc:docMk/>
            <pc:sldMk cId="841397794" sldId="284"/>
            <ac:picMk id="3" creationId="{7499DC34-CBD3-50CE-B477-2C3EE4C5DAC2}"/>
          </ac:picMkLst>
        </pc:picChg>
      </pc:sldChg>
      <pc:sldChg chg="new del">
        <pc:chgData name="Anne Olson Kilzer" userId="f7aa6053978ad0f0" providerId="LiveId" clId="{3D8C9ADA-56DE-4A9D-8FE9-BA0E41E3810F}" dt="2022-07-08T03:16:27.225" v="3616" actId="2696"/>
        <pc:sldMkLst>
          <pc:docMk/>
          <pc:sldMk cId="1818604253" sldId="285"/>
        </pc:sldMkLst>
      </pc:sldChg>
      <pc:sldChg chg="addSp delSp modSp new mod ord">
        <pc:chgData name="Anne Olson Kilzer" userId="f7aa6053978ad0f0" providerId="LiveId" clId="{3D8C9ADA-56DE-4A9D-8FE9-BA0E41E3810F}" dt="2022-07-12T16:40:48.970" v="4643"/>
        <pc:sldMkLst>
          <pc:docMk/>
          <pc:sldMk cId="2041537752" sldId="285"/>
        </pc:sldMkLst>
        <pc:spChg chg="mod">
          <ac:chgData name="Anne Olson Kilzer" userId="f7aa6053978ad0f0" providerId="LiveId" clId="{3D8C9ADA-56DE-4A9D-8FE9-BA0E41E3810F}" dt="2022-07-12T16:33:46.601" v="4632" actId="14100"/>
          <ac:spMkLst>
            <pc:docMk/>
            <pc:sldMk cId="2041537752" sldId="285"/>
            <ac:spMk id="2" creationId="{99F6DDD5-F9EA-282F-68E3-BAEAA9DCB63E}"/>
          </ac:spMkLst>
        </pc:spChg>
        <pc:picChg chg="add del mod">
          <ac:chgData name="Anne Olson Kilzer" userId="f7aa6053978ad0f0" providerId="LiveId" clId="{3D8C9ADA-56DE-4A9D-8FE9-BA0E41E3810F}" dt="2022-07-12T16:31:27.176" v="4551" actId="21"/>
          <ac:picMkLst>
            <pc:docMk/>
            <pc:sldMk cId="2041537752" sldId="285"/>
            <ac:picMk id="3" creationId="{55EF21EE-D9BA-F8F5-DD5D-8BB63E9C0140}"/>
          </ac:picMkLst>
        </pc:picChg>
        <pc:picChg chg="add mod">
          <ac:chgData name="Anne Olson Kilzer" userId="f7aa6053978ad0f0" providerId="LiveId" clId="{3D8C9ADA-56DE-4A9D-8FE9-BA0E41E3810F}" dt="2022-07-12T16:34:07.916" v="4635" actId="14100"/>
          <ac:picMkLst>
            <pc:docMk/>
            <pc:sldMk cId="2041537752" sldId="285"/>
            <ac:picMk id="5" creationId="{902A7A65-3083-C418-6332-FA94FAB56D68}"/>
          </ac:picMkLst>
        </pc:picChg>
        <pc:picChg chg="add mod">
          <ac:chgData name="Anne Olson Kilzer" userId="f7aa6053978ad0f0" providerId="LiveId" clId="{3D8C9ADA-56DE-4A9D-8FE9-BA0E41E3810F}" dt="2022-07-12T16:33:02.274" v="4630"/>
          <ac:picMkLst>
            <pc:docMk/>
            <pc:sldMk cId="2041537752" sldId="285"/>
            <ac:picMk id="6" creationId="{B8D32605-3D57-4257-D02C-ACD1789B458A}"/>
          </ac:picMkLst>
        </pc:picChg>
      </pc:sldChg>
      <pc:sldChg chg="addSp delSp modSp new mod">
        <pc:chgData name="Anne Olson Kilzer" userId="f7aa6053978ad0f0" providerId="LiveId" clId="{3D8C9ADA-56DE-4A9D-8FE9-BA0E41E3810F}" dt="2022-07-18T14:33:17.831" v="5571" actId="14100"/>
        <pc:sldMkLst>
          <pc:docMk/>
          <pc:sldMk cId="2842600784" sldId="286"/>
        </pc:sldMkLst>
        <pc:spChg chg="add mod">
          <ac:chgData name="Anne Olson Kilzer" userId="f7aa6053978ad0f0" providerId="LiveId" clId="{3D8C9ADA-56DE-4A9D-8FE9-BA0E41E3810F}" dt="2022-07-12T17:32:59.217" v="5224" actId="20577"/>
          <ac:spMkLst>
            <pc:docMk/>
            <pc:sldMk cId="2842600784" sldId="286"/>
            <ac:spMk id="5" creationId="{D1485FCF-52F0-CDC5-E697-E99C2A771DFC}"/>
          </ac:spMkLst>
        </pc:spChg>
        <pc:spChg chg="add mod">
          <ac:chgData name="Anne Olson Kilzer" userId="f7aa6053978ad0f0" providerId="LiveId" clId="{3D8C9ADA-56DE-4A9D-8FE9-BA0E41E3810F}" dt="2022-07-18T14:33:17.831" v="5571" actId="14100"/>
          <ac:spMkLst>
            <pc:docMk/>
            <pc:sldMk cId="2842600784" sldId="286"/>
            <ac:spMk id="11" creationId="{0008E0E1-4543-51E6-7593-B52D29EE70D1}"/>
          </ac:spMkLst>
        </pc:spChg>
        <pc:graphicFrameChg chg="add mod">
          <ac:chgData name="Anne Olson Kilzer" userId="f7aa6053978ad0f0" providerId="LiveId" clId="{3D8C9ADA-56DE-4A9D-8FE9-BA0E41E3810F}" dt="2022-07-12T18:32:16.092" v="5474"/>
          <ac:graphicFrameMkLst>
            <pc:docMk/>
            <pc:sldMk cId="2842600784" sldId="286"/>
            <ac:graphicFrameMk id="8" creationId="{2345E3FD-6639-0DA3-CD15-76E28F0AF6C8}"/>
          </ac:graphicFrameMkLst>
        </pc:graphicFrameChg>
        <pc:picChg chg="add del mod">
          <ac:chgData name="Anne Olson Kilzer" userId="f7aa6053978ad0f0" providerId="LiveId" clId="{3D8C9ADA-56DE-4A9D-8FE9-BA0E41E3810F}" dt="2022-07-12T16:44:20.690" v="4648" actId="21"/>
          <ac:picMkLst>
            <pc:docMk/>
            <pc:sldMk cId="2842600784" sldId="286"/>
            <ac:picMk id="2" creationId="{2E58DCC4-5BC0-9F00-4BD2-9E8DE08DCFF5}"/>
          </ac:picMkLst>
        </pc:picChg>
        <pc:picChg chg="add del mod">
          <ac:chgData name="Anne Olson Kilzer" userId="f7aa6053978ad0f0" providerId="LiveId" clId="{3D8C9ADA-56DE-4A9D-8FE9-BA0E41E3810F}" dt="2022-07-12T16:44:37.452" v="4650"/>
          <ac:picMkLst>
            <pc:docMk/>
            <pc:sldMk cId="2842600784" sldId="286"/>
            <ac:picMk id="3" creationId="{9A07E5A1-97D6-5BFA-5B18-4E13FB6E5506}"/>
          </ac:picMkLst>
        </pc:picChg>
        <pc:picChg chg="add mod">
          <ac:chgData name="Anne Olson Kilzer" userId="f7aa6053978ad0f0" providerId="LiveId" clId="{3D8C9ADA-56DE-4A9D-8FE9-BA0E41E3810F}" dt="2022-07-12T16:55:38.170" v="4763"/>
          <ac:picMkLst>
            <pc:docMk/>
            <pc:sldMk cId="2842600784" sldId="286"/>
            <ac:picMk id="9" creationId="{D338CF46-8BC7-DC53-FF5F-61F80D20BDAB}"/>
          </ac:picMkLst>
        </pc:picChg>
      </pc:sldChg>
      <pc:sldMasterChg chg="setBg modSldLayout">
        <pc:chgData name="Anne Olson Kilzer" userId="f7aa6053978ad0f0" providerId="LiveId" clId="{3D8C9ADA-56DE-4A9D-8FE9-BA0E41E3810F}" dt="2022-07-08T03:29:28.112" v="3737"/>
        <pc:sldMasterMkLst>
          <pc:docMk/>
          <pc:sldMasterMk cId="3837649984" sldId="2147483648"/>
        </pc:sldMasterMkLst>
        <pc:sldLayoutChg chg="addSp delSp modSp mod setBg">
          <pc:chgData name="Anne Olson Kilzer" userId="f7aa6053978ad0f0" providerId="LiveId" clId="{3D8C9ADA-56DE-4A9D-8FE9-BA0E41E3810F}" dt="2022-07-08T03:29:28.112" v="3737"/>
          <pc:sldLayoutMkLst>
            <pc:docMk/>
            <pc:sldMasterMk cId="3837649984" sldId="2147483648"/>
            <pc:sldLayoutMk cId="480336398" sldId="2147483649"/>
          </pc:sldLayoutMkLst>
          <pc:picChg chg="add del mod">
            <ac:chgData name="Anne Olson Kilzer" userId="f7aa6053978ad0f0" providerId="LiveId" clId="{3D8C9ADA-56DE-4A9D-8FE9-BA0E41E3810F}" dt="2022-07-07T21:44:56.427" v="120" actId="21"/>
            <ac:picMkLst>
              <pc:docMk/>
              <pc:sldMasterMk cId="3837649984" sldId="2147483648"/>
              <pc:sldLayoutMk cId="480336398" sldId="2147483649"/>
              <ac:picMk id="8" creationId="{B3DBF73E-ACBD-E4AE-0838-8AF3D3CA43CC}"/>
            </ac:picMkLst>
          </pc:picChg>
        </pc:sldLayoutChg>
        <pc:sldLayoutChg chg="setBg">
          <pc:chgData name="Anne Olson Kilzer" userId="f7aa6053978ad0f0" providerId="LiveId" clId="{3D8C9ADA-56DE-4A9D-8FE9-BA0E41E3810F}" dt="2022-07-08T03:29:28.112" v="3737"/>
          <pc:sldLayoutMkLst>
            <pc:docMk/>
            <pc:sldMasterMk cId="3837649984" sldId="2147483648"/>
            <pc:sldLayoutMk cId="359405201" sldId="2147483650"/>
          </pc:sldLayoutMkLst>
        </pc:sldLayoutChg>
        <pc:sldLayoutChg chg="setBg">
          <pc:chgData name="Anne Olson Kilzer" userId="f7aa6053978ad0f0" providerId="LiveId" clId="{3D8C9ADA-56DE-4A9D-8FE9-BA0E41E3810F}" dt="2022-07-08T03:29:28.112" v="3737"/>
          <pc:sldLayoutMkLst>
            <pc:docMk/>
            <pc:sldMasterMk cId="3837649984" sldId="2147483648"/>
            <pc:sldLayoutMk cId="4263573964" sldId="2147483651"/>
          </pc:sldLayoutMkLst>
        </pc:sldLayoutChg>
        <pc:sldLayoutChg chg="setBg">
          <pc:chgData name="Anne Olson Kilzer" userId="f7aa6053978ad0f0" providerId="LiveId" clId="{3D8C9ADA-56DE-4A9D-8FE9-BA0E41E3810F}" dt="2022-07-08T03:29:28.112" v="3737"/>
          <pc:sldLayoutMkLst>
            <pc:docMk/>
            <pc:sldMasterMk cId="3837649984" sldId="2147483648"/>
            <pc:sldLayoutMk cId="1646533945" sldId="2147483652"/>
          </pc:sldLayoutMkLst>
        </pc:sldLayoutChg>
        <pc:sldLayoutChg chg="setBg">
          <pc:chgData name="Anne Olson Kilzer" userId="f7aa6053978ad0f0" providerId="LiveId" clId="{3D8C9ADA-56DE-4A9D-8FE9-BA0E41E3810F}" dt="2022-07-08T03:29:28.112" v="3737"/>
          <pc:sldLayoutMkLst>
            <pc:docMk/>
            <pc:sldMasterMk cId="3837649984" sldId="2147483648"/>
            <pc:sldLayoutMk cId="3432828902" sldId="2147483653"/>
          </pc:sldLayoutMkLst>
        </pc:sldLayoutChg>
        <pc:sldLayoutChg chg="setBg">
          <pc:chgData name="Anne Olson Kilzer" userId="f7aa6053978ad0f0" providerId="LiveId" clId="{3D8C9ADA-56DE-4A9D-8FE9-BA0E41E3810F}" dt="2022-07-08T03:29:28.112" v="3737"/>
          <pc:sldLayoutMkLst>
            <pc:docMk/>
            <pc:sldMasterMk cId="3837649984" sldId="2147483648"/>
            <pc:sldLayoutMk cId="170668133" sldId="2147483654"/>
          </pc:sldLayoutMkLst>
        </pc:sldLayoutChg>
        <pc:sldLayoutChg chg="setBg">
          <pc:chgData name="Anne Olson Kilzer" userId="f7aa6053978ad0f0" providerId="LiveId" clId="{3D8C9ADA-56DE-4A9D-8FE9-BA0E41E3810F}" dt="2022-07-08T03:29:28.112" v="3737"/>
          <pc:sldLayoutMkLst>
            <pc:docMk/>
            <pc:sldMasterMk cId="3837649984" sldId="2147483648"/>
            <pc:sldLayoutMk cId="2538635274" sldId="2147483655"/>
          </pc:sldLayoutMkLst>
        </pc:sldLayoutChg>
        <pc:sldLayoutChg chg="setBg">
          <pc:chgData name="Anne Olson Kilzer" userId="f7aa6053978ad0f0" providerId="LiveId" clId="{3D8C9ADA-56DE-4A9D-8FE9-BA0E41E3810F}" dt="2022-07-08T03:29:28.112" v="3737"/>
          <pc:sldLayoutMkLst>
            <pc:docMk/>
            <pc:sldMasterMk cId="3837649984" sldId="2147483648"/>
            <pc:sldLayoutMk cId="3068101464" sldId="2147483656"/>
          </pc:sldLayoutMkLst>
        </pc:sldLayoutChg>
        <pc:sldLayoutChg chg="setBg">
          <pc:chgData name="Anne Olson Kilzer" userId="f7aa6053978ad0f0" providerId="LiveId" clId="{3D8C9ADA-56DE-4A9D-8FE9-BA0E41E3810F}" dt="2022-07-08T03:29:28.112" v="3737"/>
          <pc:sldLayoutMkLst>
            <pc:docMk/>
            <pc:sldMasterMk cId="3837649984" sldId="2147483648"/>
            <pc:sldLayoutMk cId="1005065806" sldId="2147483657"/>
          </pc:sldLayoutMkLst>
        </pc:sldLayoutChg>
        <pc:sldLayoutChg chg="setBg">
          <pc:chgData name="Anne Olson Kilzer" userId="f7aa6053978ad0f0" providerId="LiveId" clId="{3D8C9ADA-56DE-4A9D-8FE9-BA0E41E3810F}" dt="2022-07-08T03:29:28.112" v="3737"/>
          <pc:sldLayoutMkLst>
            <pc:docMk/>
            <pc:sldMasterMk cId="3837649984" sldId="2147483648"/>
            <pc:sldLayoutMk cId="1597427563" sldId="2147483658"/>
          </pc:sldLayoutMkLst>
        </pc:sldLayoutChg>
        <pc:sldLayoutChg chg="setBg">
          <pc:chgData name="Anne Olson Kilzer" userId="f7aa6053978ad0f0" providerId="LiveId" clId="{3D8C9ADA-56DE-4A9D-8FE9-BA0E41E3810F}" dt="2022-07-08T03:29:28.112" v="3737"/>
          <pc:sldLayoutMkLst>
            <pc:docMk/>
            <pc:sldMasterMk cId="3837649984" sldId="2147483648"/>
            <pc:sldLayoutMk cId="3237396370" sldId="214748365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Total Budget = $8,019,440,090</a:t>
            </a:r>
          </a:p>
        </c:rich>
      </c:tx>
      <c:layout>
        <c:manualLayout>
          <c:xMode val="edge"/>
          <c:yMode val="edge"/>
          <c:x val="0.58626943897637795"/>
          <c:y val="0"/>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2931815944881889"/>
          <c:y val="9.5460931627649376E-2"/>
          <c:w val="0.54136368110236222"/>
          <c:h val="0.81204547169995867"/>
        </c:manualLayout>
      </c:layout>
      <c:pieChart>
        <c:varyColors val="1"/>
        <c:ser>
          <c:idx val="0"/>
          <c:order val="0"/>
          <c:tx>
            <c:strRef>
              <c:f>Sheet1!$B$1</c:f>
              <c:strCache>
                <c:ptCount val="1"/>
                <c:pt idx="0">
                  <c:v>Total Budget = 8019440090</c:v>
                </c:pt>
              </c:strCache>
            </c:strRef>
          </c:tx>
          <c:spPr>
            <a:ln>
              <a:solidFill>
                <a:schemeClr val="bg1"/>
              </a:solidFill>
            </a:ln>
          </c:spPr>
          <c:dPt>
            <c:idx val="0"/>
            <c:bubble3D val="0"/>
            <c:spPr>
              <a:solidFill>
                <a:schemeClr val="accent1"/>
              </a:solidFill>
              <a:ln>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281-4784-9C29-BC3D61860899}"/>
              </c:ext>
            </c:extLst>
          </c:dPt>
          <c:dPt>
            <c:idx val="1"/>
            <c:bubble3D val="0"/>
            <c:spPr>
              <a:solidFill>
                <a:schemeClr val="accent2"/>
              </a:solidFill>
              <a:ln>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281-4784-9C29-BC3D61860899}"/>
              </c:ext>
            </c:extLst>
          </c:dPt>
          <c:dPt>
            <c:idx val="2"/>
            <c:bubble3D val="0"/>
            <c:spPr>
              <a:solidFill>
                <a:schemeClr val="accent3"/>
              </a:solidFill>
              <a:ln>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1F80-4664-8247-94538D425AB7}"/>
              </c:ext>
            </c:extLst>
          </c:dPt>
          <c:dLbls>
            <c:dLbl>
              <c:idx val="0"/>
              <c:layout>
                <c:manualLayout>
                  <c:x val="2.7298483988363398E-3"/>
                  <c:y val="2.3917601414866494E-3"/>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502846B0-B0D3-4F38-87F3-36003988D8C6}" type="VALUE">
                      <a:rPr lang="en-US" smtClean="0"/>
                      <a:pPr>
                        <a:defRPr sz="1800" b="0">
                          <a:solidFill>
                            <a:schemeClr val="tx1"/>
                          </a:solidFill>
                        </a:defRPr>
                      </a:pPr>
                      <a:t>[VALUE]</a:t>
                    </a:fld>
                    <a:endParaRPr lang="en-US"/>
                  </a:p>
                </c:rich>
              </c:tx>
              <c:spPr>
                <a:noFill/>
                <a:ln>
                  <a:solidFill>
                    <a:schemeClr val="tx1"/>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81-4784-9C29-BC3D61860899}"/>
                </c:ext>
              </c:extLst>
            </c:dLbl>
            <c:dLbl>
              <c:idx val="1"/>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A5747E80-45CA-49AC-BF1B-FF96653068AB}" type="VALUE">
                      <a:rPr lang="en-US" smtClean="0"/>
                      <a:pPr>
                        <a:defRPr sz="1800" b="0">
                          <a:solidFill>
                            <a:schemeClr val="tx1"/>
                          </a:solidFill>
                        </a:defRPr>
                      </a:pPr>
                      <a:t>[VALUE]</a:t>
                    </a:fld>
                    <a:endParaRPr lang="en-US"/>
                  </a:p>
                </c:rich>
              </c:tx>
              <c:spPr>
                <a:noFill/>
                <a:ln>
                  <a:solidFill>
                    <a:schemeClr val="tx1"/>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81-4784-9C29-BC3D61860899}"/>
                </c:ext>
              </c:extLst>
            </c:dLbl>
            <c:dLbl>
              <c:idx val="2"/>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fld id="{CE8E261D-6C52-4E90-87D4-E4AB0B13F394}" type="VALUE">
                      <a:rPr lang="en-US" smtClean="0"/>
                      <a:pPr>
                        <a:defRPr sz="1800" b="0">
                          <a:solidFill>
                            <a:schemeClr val="tx1"/>
                          </a:solidFill>
                        </a:defRPr>
                      </a:pPr>
                      <a:t>[VALUE]</a:t>
                    </a:fld>
                    <a:endParaRPr lang="en-US"/>
                  </a:p>
                  <a:p>
                    <a:pPr>
                      <a:defRPr sz="1800" b="0">
                        <a:solidFill>
                          <a:schemeClr val="tx1"/>
                        </a:solidFill>
                      </a:defRPr>
                    </a:pPr>
                    <a:endParaRPr lang="en-US"/>
                  </a:p>
                </c:rich>
              </c:tx>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1"/>
              <c:showBubbleSize val="0"/>
              <c:extLst>
                <c:ext xmlns:c15="http://schemas.microsoft.com/office/drawing/2012/chart" uri="{CE6537A1-D6FC-4f65-9D91-7224C49458BB}">
                  <c15:layout>
                    <c:manualLayout>
                      <c:w val="0.16357939441644975"/>
                      <c:h val="6.9241456096041029E-2"/>
                    </c:manualLayout>
                  </c15:layout>
                  <c15:dlblFieldTable/>
                  <c15:showDataLabelsRange val="0"/>
                </c:ext>
                <c:ext xmlns:c16="http://schemas.microsoft.com/office/drawing/2014/chart" uri="{C3380CC4-5D6E-409C-BE32-E72D297353CC}">
                  <c16:uniqueId val="{00000004-1F80-4664-8247-94538D425AB7}"/>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Spent</c:v>
                </c:pt>
                <c:pt idx="1">
                  <c:v>Obligated</c:v>
                </c:pt>
                <c:pt idx="2">
                  <c:v>Unspent</c:v>
                </c:pt>
              </c:strCache>
            </c:strRef>
          </c:cat>
          <c:val>
            <c:numRef>
              <c:f>Sheet1!$B$2:$B$4</c:f>
              <c:numCache>
                <c:formatCode>"$"#,##0_);[Red]\("$"#,##0\)</c:formatCode>
                <c:ptCount val="3"/>
                <c:pt idx="0">
                  <c:v>4331166001</c:v>
                </c:pt>
                <c:pt idx="1">
                  <c:v>459002594</c:v>
                </c:pt>
                <c:pt idx="2">
                  <c:v>2385049714</c:v>
                </c:pt>
              </c:numCache>
            </c:numRef>
          </c:val>
          <c:extLst>
            <c:ext xmlns:c16="http://schemas.microsoft.com/office/drawing/2014/chart" uri="{C3380CC4-5D6E-409C-BE32-E72D297353CC}">
              <c16:uniqueId val="{00000000-B472-4CB4-9BD6-CDE6F68D98F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1235118833310072"/>
          <c:y val="0.41022189319303182"/>
          <c:w val="0.17399956967271696"/>
          <c:h val="0.1911683032646396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Overall Budget = $2,793,820,130 </a:t>
            </a:r>
          </a:p>
        </c:rich>
      </c:tx>
      <c:layout>
        <c:manualLayout>
          <c:xMode val="edge"/>
          <c:yMode val="edge"/>
          <c:x val="0.53077849914631314"/>
          <c:y val="1.5481951944996403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Overall Budget = $2,793,820,130 </c:v>
                </c:pt>
              </c:strCache>
            </c:strRef>
          </c:tx>
          <c:spPr>
            <a:ln>
              <a:solidFill>
                <a:schemeClr val="bg1"/>
              </a:solidFill>
            </a:ln>
          </c:spPr>
          <c:dPt>
            <c:idx val="0"/>
            <c:bubble3D val="0"/>
            <c:spPr>
              <a:solidFill>
                <a:schemeClr val="accent1"/>
              </a:solidFill>
              <a:ln>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7BC-4732-9C5B-D6ECD02F1632}"/>
              </c:ext>
            </c:extLst>
          </c:dPt>
          <c:dPt>
            <c:idx val="1"/>
            <c:bubble3D val="0"/>
            <c:spPr>
              <a:solidFill>
                <a:schemeClr val="accent2"/>
              </a:solidFill>
              <a:ln>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27BC-4732-9C5B-D6ECD02F1632}"/>
              </c:ext>
            </c:extLst>
          </c:dPt>
          <c:dPt>
            <c:idx val="2"/>
            <c:bubble3D val="0"/>
            <c:spPr>
              <a:solidFill>
                <a:schemeClr val="accent3"/>
              </a:solidFill>
              <a:ln>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7BC-4732-9C5B-D6ECD02F1632}"/>
              </c:ext>
            </c:extLst>
          </c:dPt>
          <c:dPt>
            <c:idx val="3"/>
            <c:bubble3D val="0"/>
            <c:spPr>
              <a:solidFill>
                <a:schemeClr val="bg1">
                  <a:lumMod val="75000"/>
                </a:schemeClr>
              </a:solidFill>
              <a:ln>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F328-486F-9316-060D0E219EFD}"/>
              </c:ext>
            </c:extLst>
          </c:dPt>
          <c:dLbls>
            <c:dLbl>
              <c:idx val="0"/>
              <c:layout>
                <c:manualLayout>
                  <c:x val="3.3744158520067763E-2"/>
                  <c:y val="0"/>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fld id="{D47255EC-5469-4E17-8C22-3696CB0F5F75}" type="VALUE">
                      <a:rPr lang="en-US" sz="1800" b="0" smtClean="0">
                        <a:solidFill>
                          <a:schemeClr val="tx1"/>
                        </a:solidFill>
                      </a:rPr>
                      <a:pPr>
                        <a:defRPr sz="1800" b="0">
                          <a:solidFill>
                            <a:schemeClr val="tx1"/>
                          </a:solidFill>
                        </a:defRPr>
                      </a:pPr>
                      <a:t>[VALUE]</a:t>
                    </a:fld>
                    <a:endParaRPr lang="en-US" sz="1800" b="0" baseline="0">
                      <a:solidFill>
                        <a:schemeClr val="tx1"/>
                      </a:solidFill>
                    </a:endParaRPr>
                  </a:p>
                  <a:p>
                    <a:pPr>
                      <a:defRPr sz="1800" b="0">
                        <a:solidFill>
                          <a:schemeClr val="tx1"/>
                        </a:solidFill>
                      </a:defRPr>
                    </a:pPr>
                    <a:endParaRPr lang="en-US"/>
                  </a:p>
                </c:rich>
              </c:tx>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layout>
                    <c:manualLayout>
                      <c:w val="0.20636924542661231"/>
                      <c:h val="4.7051824534407399E-2"/>
                    </c:manualLayout>
                  </c15:layout>
                  <c15:dlblFieldTable/>
                  <c15:showDataLabelsRange val="0"/>
                </c:ext>
                <c:ext xmlns:c16="http://schemas.microsoft.com/office/drawing/2014/chart" uri="{C3380CC4-5D6E-409C-BE32-E72D297353CC}">
                  <c16:uniqueId val="{00000003-27BC-4732-9C5B-D6ECD02F1632}"/>
                </c:ext>
              </c:extLst>
            </c:dLbl>
            <c:dLbl>
              <c:idx val="1"/>
              <c:tx>
                <c:rich>
                  <a:bodyPr/>
                  <a:lstStyle/>
                  <a:p>
                    <a:fld id="{25D4CDBC-456C-4430-9665-1B40E46108D6}" type="VALUE">
                      <a:rPr lang="en-US" smtClean="0"/>
                      <a:pPr/>
                      <a:t>[VALUE]</a:t>
                    </a:fld>
                    <a:endParaRPr lang="en-US"/>
                  </a:p>
                </c:rich>
              </c:tx>
              <c:dLblPos val="out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7BC-4732-9C5B-D6ECD02F1632}"/>
                </c:ext>
              </c:extLst>
            </c:dLbl>
            <c:dLbl>
              <c:idx val="2"/>
              <c:tx>
                <c:rich>
                  <a:bodyPr/>
                  <a:lstStyle/>
                  <a:p>
                    <a:fld id="{01A8DFEB-33E3-422D-9CDA-40F59363A1E0}" type="VALUE">
                      <a:rPr lang="en-US" smtClean="0"/>
                      <a:pPr/>
                      <a:t>[VALUE]</a:t>
                    </a:fld>
                    <a:endParaRPr lang="en-US"/>
                  </a:p>
                </c:rich>
              </c:tx>
              <c:dLblPos val="out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BC-4732-9C5B-D6ECD02F1632}"/>
                </c:ext>
              </c:extLst>
            </c:dLbl>
            <c:dLbl>
              <c:idx val="3"/>
              <c:tx>
                <c:rich>
                  <a:bodyPr/>
                  <a:lstStyle/>
                  <a:p>
                    <a:fld id="{8790DBDC-8069-4A72-B494-EAF33505C321}" type="VALUE">
                      <a:rPr lang="en-US" smtClean="0"/>
                      <a:pPr/>
                      <a:t>[VALUE]</a:t>
                    </a:fld>
                    <a:endParaRPr lang="en-US"/>
                  </a:p>
                </c:rich>
              </c:tx>
              <c:dLblPos val="out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328-486F-9316-060D0E219EFD}"/>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1"/>
            <c:showBubbleSize val="0"/>
            <c:showLeaderLines val="0"/>
            <c:extLst>
              <c:ext xmlns:c15="http://schemas.microsoft.com/office/drawing/2012/chart" uri="{CE6537A1-D6FC-4f65-9D91-7224C49458BB}"/>
            </c:extLst>
          </c:dLbls>
          <c:cat>
            <c:strRef>
              <c:f>Sheet1!$A$2:$A$5</c:f>
              <c:strCache>
                <c:ptCount val="4"/>
                <c:pt idx="0">
                  <c:v>Spent</c:v>
                </c:pt>
                <c:pt idx="1">
                  <c:v>Obligated </c:v>
                </c:pt>
                <c:pt idx="2">
                  <c:v>Unspent: UI Trust Fund</c:v>
                </c:pt>
                <c:pt idx="3">
                  <c:v>Unspent: All Other Agencies</c:v>
                </c:pt>
              </c:strCache>
            </c:strRef>
          </c:cat>
          <c:val>
            <c:numRef>
              <c:f>Sheet1!$B$2:$B$5</c:f>
              <c:numCache>
                <c:formatCode>"$"#,##0_);[Red]\("$"#,##0\)</c:formatCode>
                <c:ptCount val="4"/>
                <c:pt idx="0">
                  <c:v>2334947590</c:v>
                </c:pt>
                <c:pt idx="1">
                  <c:v>95414470</c:v>
                </c:pt>
                <c:pt idx="2">
                  <c:v>230000000</c:v>
                </c:pt>
                <c:pt idx="3">
                  <c:v>102425227</c:v>
                </c:pt>
              </c:numCache>
            </c:numRef>
          </c:val>
          <c:extLst>
            <c:ext xmlns:c16="http://schemas.microsoft.com/office/drawing/2014/chart" uri="{C3380CC4-5D6E-409C-BE32-E72D297353CC}">
              <c16:uniqueId val="{00000000-27BC-4732-9C5B-D6ECD02F1632}"/>
            </c:ext>
          </c:extLst>
        </c:ser>
        <c:dLbls>
          <c:dLblPos val="ctr"/>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60419119658980425"/>
          <c:y val="0.12319279993451952"/>
          <c:w val="0.37646748500453253"/>
          <c:h val="0.3080271115983365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3.7639921986036336E-2"/>
          <c:y val="5.1003063597406719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Total Funding= $2.1 Billion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64-4CEE-AC53-D2C365F6C1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1264-4CEE-AC53-D2C365F6C15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D2B-4014-A421-86CAD6A1FA5B}"/>
              </c:ext>
            </c:extLst>
          </c:dPt>
          <c:dLbls>
            <c:spPr>
              <a:noFill/>
              <a:ln>
                <a:solidFill>
                  <a:schemeClr val="bg1"/>
                </a:solidFill>
              </a:ln>
              <a:effectLst/>
            </c:spPr>
            <c:txPr>
              <a:bodyPr rot="0" spcFirstLastPara="1" vertOverflow="ellipsis" vert="horz" wrap="square" lIns="38100" tIns="19050" rIns="38100" bIns="19050" anchor="ctr" anchorCtr="1">
                <a:spAutoFit/>
              </a:bodyPr>
              <a:lstStyle/>
              <a:p>
                <a:pPr>
                  <a:defRPr sz="1800" b="0" i="0" u="none" strike="noStrike" kern="1200" baseline="0">
                    <a:ln>
                      <a:noFill/>
                    </a:ln>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Spent</c:v>
                </c:pt>
                <c:pt idx="1">
                  <c:v>Obligated</c:v>
                </c:pt>
                <c:pt idx="2">
                  <c:v>Unspent</c:v>
                </c:pt>
              </c:strCache>
            </c:strRef>
          </c:cat>
          <c:val>
            <c:numRef>
              <c:f>Sheet1!$B$2:$B$4</c:f>
              <c:numCache>
                <c:formatCode>"$"#,##0_);[Red]\("$"#,##0\)</c:formatCode>
                <c:ptCount val="3"/>
                <c:pt idx="0">
                  <c:v>151763025</c:v>
                </c:pt>
                <c:pt idx="1">
                  <c:v>291021690</c:v>
                </c:pt>
                <c:pt idx="2">
                  <c:v>1675939297</c:v>
                </c:pt>
              </c:numCache>
            </c:numRef>
          </c:val>
          <c:extLst>
            <c:ext xmlns:c16="http://schemas.microsoft.com/office/drawing/2014/chart" uri="{C3380CC4-5D6E-409C-BE32-E72D297353CC}">
              <c16:uniqueId val="{00000000-1264-4CEE-AC53-D2C365F6C158}"/>
            </c:ext>
          </c:extLst>
        </c:ser>
        <c:dLbls>
          <c:showLegendKey val="0"/>
          <c:showVal val="0"/>
          <c:showCatName val="0"/>
          <c:showSerName val="0"/>
          <c:showPercent val="0"/>
          <c:showBubbleSize val="0"/>
          <c:showLeaderLines val="1"/>
        </c:dLbls>
        <c:firstSliceAng val="0"/>
      </c:pieChart>
      <c:spPr>
        <a:solidFill>
          <a:schemeClr val="bg1">
            <a:lumMod val="85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6B6830-A285-48E9-B13B-C4306D0478B4}"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2CA79E28-0387-40DF-9180-EC4E2300D897}">
      <dgm:prSet/>
      <dgm:spPr/>
      <dgm:t>
        <a:bodyPr/>
        <a:lstStyle/>
        <a:p>
          <a:pPr>
            <a:lnSpc>
              <a:spcPct val="100000"/>
            </a:lnSpc>
            <a:spcAft>
              <a:spcPts val="0"/>
            </a:spcAft>
          </a:pPr>
          <a:r>
            <a:rPr lang="en-US" b="1" dirty="0"/>
            <a:t>Introduction: Anne Kilzer and Kari Aanestad, </a:t>
          </a:r>
        </a:p>
        <a:p>
          <a:pPr>
            <a:lnSpc>
              <a:spcPct val="100000"/>
            </a:lnSpc>
            <a:spcAft>
              <a:spcPts val="0"/>
            </a:spcAft>
          </a:pPr>
          <a:r>
            <a:rPr lang="en-US" b="1" dirty="0"/>
            <a:t>Minnesota Council of Nonprofits</a:t>
          </a:r>
        </a:p>
      </dgm:t>
    </dgm:pt>
    <dgm:pt modelId="{477C5B99-74EC-4C69-B21E-3F4DF4F7875C}" type="parTrans" cxnId="{DD66BB6B-D8CC-43B0-934E-025DD05ECBAE}">
      <dgm:prSet/>
      <dgm:spPr/>
      <dgm:t>
        <a:bodyPr/>
        <a:lstStyle/>
        <a:p>
          <a:endParaRPr lang="en-US"/>
        </a:p>
      </dgm:t>
    </dgm:pt>
    <dgm:pt modelId="{E9ED9CA2-6AF3-43EB-A55A-01D70A8D789D}" type="sibTrans" cxnId="{DD66BB6B-D8CC-43B0-934E-025DD05ECBAE}">
      <dgm:prSet/>
      <dgm:spPr/>
      <dgm:t>
        <a:bodyPr/>
        <a:lstStyle/>
        <a:p>
          <a:endParaRPr lang="en-US"/>
        </a:p>
      </dgm:t>
    </dgm:pt>
    <dgm:pt modelId="{7A6E3B14-0AE7-4DB4-A9ED-884D63B67B8D}">
      <dgm:prSet/>
      <dgm:spPr/>
      <dgm:t>
        <a:bodyPr/>
        <a:lstStyle/>
        <a:p>
          <a:r>
            <a:rPr lang="en-US" b="1" dirty="0"/>
            <a:t>ARPA Overview</a:t>
          </a:r>
        </a:p>
      </dgm:t>
    </dgm:pt>
    <dgm:pt modelId="{43CBCBD7-8958-48CF-AABC-E447C5C0D959}" type="parTrans" cxnId="{9CED63D3-F3D7-40F2-AB91-AD312E094DC5}">
      <dgm:prSet/>
      <dgm:spPr/>
      <dgm:t>
        <a:bodyPr/>
        <a:lstStyle/>
        <a:p>
          <a:endParaRPr lang="en-US"/>
        </a:p>
      </dgm:t>
    </dgm:pt>
    <dgm:pt modelId="{251735D6-6BC6-4D1C-907A-AFE03D7259D1}" type="sibTrans" cxnId="{9CED63D3-F3D7-40F2-AB91-AD312E094DC5}">
      <dgm:prSet/>
      <dgm:spPr/>
      <dgm:t>
        <a:bodyPr/>
        <a:lstStyle/>
        <a:p>
          <a:endParaRPr lang="en-US"/>
        </a:p>
      </dgm:t>
    </dgm:pt>
    <dgm:pt modelId="{E0AFCA44-DF74-4904-84E3-97069F83D1CF}">
      <dgm:prSet/>
      <dgm:spPr/>
      <dgm:t>
        <a:bodyPr/>
        <a:lstStyle/>
        <a:p>
          <a:r>
            <a:rPr lang="en-US" b="1" dirty="0"/>
            <a:t>Three Types of Support in Minnesota</a:t>
          </a:r>
        </a:p>
      </dgm:t>
    </dgm:pt>
    <dgm:pt modelId="{A3A6B18C-FE66-44A7-8859-773C8BDF01FC}" type="parTrans" cxnId="{8C0410F7-A2BC-4B7A-A76B-4F6313082DA8}">
      <dgm:prSet/>
      <dgm:spPr/>
      <dgm:t>
        <a:bodyPr/>
        <a:lstStyle/>
        <a:p>
          <a:endParaRPr lang="en-US"/>
        </a:p>
      </dgm:t>
    </dgm:pt>
    <dgm:pt modelId="{B596BBD8-936D-4E73-9C4E-1AB3E6B6E0BC}" type="sibTrans" cxnId="{8C0410F7-A2BC-4B7A-A76B-4F6313082DA8}">
      <dgm:prSet/>
      <dgm:spPr/>
      <dgm:t>
        <a:bodyPr/>
        <a:lstStyle/>
        <a:p>
          <a:endParaRPr lang="en-US"/>
        </a:p>
      </dgm:t>
    </dgm:pt>
    <dgm:pt modelId="{9A9564C9-D92B-43FE-851D-BD874C071DCA}">
      <dgm:prSet/>
      <dgm:spPr/>
      <dgm:t>
        <a:bodyPr/>
        <a:lstStyle/>
        <a:p>
          <a:r>
            <a:rPr lang="en-US" dirty="0"/>
            <a:t>Federal Program-Specific Funding</a:t>
          </a:r>
        </a:p>
      </dgm:t>
    </dgm:pt>
    <dgm:pt modelId="{3F6CB4A2-FE3B-43B5-850C-C0D2DAA6484F}" type="parTrans" cxnId="{BBCD5CE1-3F99-4B57-96A1-D918AEE2C413}">
      <dgm:prSet/>
      <dgm:spPr/>
      <dgm:t>
        <a:bodyPr/>
        <a:lstStyle/>
        <a:p>
          <a:endParaRPr lang="en-US"/>
        </a:p>
      </dgm:t>
    </dgm:pt>
    <dgm:pt modelId="{766B061B-F2B0-436F-8B06-E65DAF1032C5}" type="sibTrans" cxnId="{BBCD5CE1-3F99-4B57-96A1-D918AEE2C413}">
      <dgm:prSet/>
      <dgm:spPr/>
      <dgm:t>
        <a:bodyPr/>
        <a:lstStyle/>
        <a:p>
          <a:endParaRPr lang="en-US"/>
        </a:p>
      </dgm:t>
    </dgm:pt>
    <dgm:pt modelId="{64689B0D-C573-46FE-A8BA-CE655C80CBDB}">
      <dgm:prSet/>
      <dgm:spPr/>
      <dgm:t>
        <a:bodyPr/>
        <a:lstStyle/>
        <a:p>
          <a:r>
            <a:rPr lang="en-US" b="1" dirty="0"/>
            <a:t>Q&amp;A </a:t>
          </a:r>
        </a:p>
      </dgm:t>
    </dgm:pt>
    <dgm:pt modelId="{66FC65F5-4F2D-4A0C-913F-BECBEFABFC78}" type="parTrans" cxnId="{78BBE08E-2DA9-4A09-8E6E-EBB526F3902C}">
      <dgm:prSet/>
      <dgm:spPr/>
      <dgm:t>
        <a:bodyPr/>
        <a:lstStyle/>
        <a:p>
          <a:endParaRPr lang="en-US"/>
        </a:p>
      </dgm:t>
    </dgm:pt>
    <dgm:pt modelId="{40E4F020-AB92-413E-ACD5-F777653A15DC}" type="sibTrans" cxnId="{78BBE08E-2DA9-4A09-8E6E-EBB526F3902C}">
      <dgm:prSet/>
      <dgm:spPr/>
      <dgm:t>
        <a:bodyPr/>
        <a:lstStyle/>
        <a:p>
          <a:endParaRPr lang="en-US"/>
        </a:p>
      </dgm:t>
    </dgm:pt>
    <dgm:pt modelId="{57B4D246-765E-4547-ACC8-3E7CF7CA0433}">
      <dgm:prSet/>
      <dgm:spPr/>
      <dgm:t>
        <a:bodyPr/>
        <a:lstStyle/>
        <a:p>
          <a:r>
            <a:rPr lang="en-US" dirty="0"/>
            <a:t>State Fiscal Recovery Fund</a:t>
          </a:r>
        </a:p>
      </dgm:t>
    </dgm:pt>
    <dgm:pt modelId="{B2175878-8441-4C74-A73B-B1EED71A9882}" type="sibTrans" cxnId="{DBAFAFEB-B2FB-4F84-9734-E6C6E61B231B}">
      <dgm:prSet/>
      <dgm:spPr/>
      <dgm:t>
        <a:bodyPr/>
        <a:lstStyle/>
        <a:p>
          <a:endParaRPr lang="en-US"/>
        </a:p>
      </dgm:t>
    </dgm:pt>
    <dgm:pt modelId="{137CF01C-8204-427E-9FEC-DB7781713852}" type="parTrans" cxnId="{DBAFAFEB-B2FB-4F84-9734-E6C6E61B231B}">
      <dgm:prSet/>
      <dgm:spPr/>
      <dgm:t>
        <a:bodyPr/>
        <a:lstStyle/>
        <a:p>
          <a:endParaRPr lang="en-US"/>
        </a:p>
      </dgm:t>
    </dgm:pt>
    <dgm:pt modelId="{FD61BEF5-5A59-41CF-B29E-FCCF96B77075}">
      <dgm:prSet/>
      <dgm:spPr/>
      <dgm:t>
        <a:bodyPr/>
        <a:lstStyle/>
        <a:p>
          <a:r>
            <a:rPr lang="en-US" dirty="0"/>
            <a:t>Local Fiscal Recovery Fund</a:t>
          </a:r>
        </a:p>
      </dgm:t>
    </dgm:pt>
    <dgm:pt modelId="{86D017FB-EBEC-4C85-A758-10FCF51C1D55}" type="sibTrans" cxnId="{DC37AE46-CFE5-4DDF-B9C3-9F543271202D}">
      <dgm:prSet/>
      <dgm:spPr/>
      <dgm:t>
        <a:bodyPr/>
        <a:lstStyle/>
        <a:p>
          <a:endParaRPr lang="en-US"/>
        </a:p>
      </dgm:t>
    </dgm:pt>
    <dgm:pt modelId="{B1A43117-BAEF-4DFC-A7ED-BAB55954380D}" type="parTrans" cxnId="{DC37AE46-CFE5-4DDF-B9C3-9F543271202D}">
      <dgm:prSet/>
      <dgm:spPr/>
      <dgm:t>
        <a:bodyPr/>
        <a:lstStyle/>
        <a:p>
          <a:endParaRPr lang="en-US"/>
        </a:p>
      </dgm:t>
    </dgm:pt>
    <dgm:pt modelId="{1E5F5C31-AAB1-4D11-8401-B0D552256040}">
      <dgm:prSet/>
      <dgm:spPr/>
      <dgm:t>
        <a:bodyPr/>
        <a:lstStyle/>
        <a:p>
          <a:pPr>
            <a:buFontTx/>
            <a:buNone/>
          </a:pPr>
          <a:r>
            <a:rPr lang="en-US" dirty="0"/>
            <a:t>               Jill Suurmeyer, Association of Minnesota Counties</a:t>
          </a:r>
        </a:p>
      </dgm:t>
    </dgm:pt>
    <dgm:pt modelId="{A1C66951-C697-48EF-8BCA-A8A60A8CA803}" type="sibTrans" cxnId="{228EBE0E-9CDA-4699-A3F6-6227C848F8CE}">
      <dgm:prSet/>
      <dgm:spPr/>
      <dgm:t>
        <a:bodyPr/>
        <a:lstStyle/>
        <a:p>
          <a:endParaRPr lang="en-US"/>
        </a:p>
      </dgm:t>
    </dgm:pt>
    <dgm:pt modelId="{02554104-4575-414F-8B24-F59E1186227E}" type="parTrans" cxnId="{228EBE0E-9CDA-4699-A3F6-6227C848F8CE}">
      <dgm:prSet/>
      <dgm:spPr/>
      <dgm:t>
        <a:bodyPr/>
        <a:lstStyle/>
        <a:p>
          <a:endParaRPr lang="en-US"/>
        </a:p>
      </dgm:t>
    </dgm:pt>
    <dgm:pt modelId="{65433D5B-E5BA-4D95-8D3F-D11733208F23}">
      <dgm:prSet/>
      <dgm:spPr/>
      <dgm:t>
        <a:bodyPr/>
        <a:lstStyle/>
        <a:p>
          <a:r>
            <a:rPr lang="en-US" b="1" dirty="0"/>
            <a:t>Wrap Up</a:t>
          </a:r>
        </a:p>
      </dgm:t>
    </dgm:pt>
    <dgm:pt modelId="{3658427E-7DAE-41EF-B7B9-CC54969CC5EC}" type="sibTrans" cxnId="{5508916F-F015-470E-BE68-08127437AD91}">
      <dgm:prSet/>
      <dgm:spPr/>
      <dgm:t>
        <a:bodyPr/>
        <a:lstStyle/>
        <a:p>
          <a:endParaRPr lang="en-US"/>
        </a:p>
      </dgm:t>
    </dgm:pt>
    <dgm:pt modelId="{90B3FEFB-7242-42F0-AE19-EDA4795C0527}" type="parTrans" cxnId="{5508916F-F015-470E-BE68-08127437AD91}">
      <dgm:prSet/>
      <dgm:spPr/>
      <dgm:t>
        <a:bodyPr/>
        <a:lstStyle/>
        <a:p>
          <a:endParaRPr lang="en-US"/>
        </a:p>
      </dgm:t>
    </dgm:pt>
    <dgm:pt modelId="{355BF454-27B9-44B2-9A3B-F5AE28CDB27C}">
      <dgm:prSet/>
      <dgm:spPr/>
      <dgm:t>
        <a:bodyPr/>
        <a:lstStyle/>
        <a:p>
          <a:pPr>
            <a:buFontTx/>
            <a:buNone/>
          </a:pPr>
          <a:r>
            <a:rPr lang="en-US" dirty="0"/>
            <a:t>                  Steve Fenske, Minnesota Association of Townships</a:t>
          </a:r>
        </a:p>
      </dgm:t>
    </dgm:pt>
    <dgm:pt modelId="{1E98E1E4-B384-45E3-B3E4-93A04C746FF7}" type="sibTrans" cxnId="{82D204C1-A4C9-47D8-97E4-ACB9E6A9E0E9}">
      <dgm:prSet/>
      <dgm:spPr/>
      <dgm:t>
        <a:bodyPr/>
        <a:lstStyle/>
        <a:p>
          <a:endParaRPr lang="en-US"/>
        </a:p>
      </dgm:t>
    </dgm:pt>
    <dgm:pt modelId="{0DF4C99B-C76C-448C-B168-451AF6861B3A}" type="parTrans" cxnId="{82D204C1-A4C9-47D8-97E4-ACB9E6A9E0E9}">
      <dgm:prSet/>
      <dgm:spPr/>
      <dgm:t>
        <a:bodyPr/>
        <a:lstStyle/>
        <a:p>
          <a:endParaRPr lang="en-US"/>
        </a:p>
      </dgm:t>
    </dgm:pt>
    <dgm:pt modelId="{C2199181-DDE3-4DE5-8814-E9445747DD26}">
      <dgm:prSet/>
      <dgm:spPr/>
      <dgm:t>
        <a:bodyPr/>
        <a:lstStyle/>
        <a:p>
          <a:pPr>
            <a:buFontTx/>
            <a:buNone/>
          </a:pPr>
          <a:r>
            <a:rPr lang="en-US" dirty="0"/>
            <a:t>                     Lisa Sova, League of Minnesota Cities</a:t>
          </a:r>
        </a:p>
      </dgm:t>
    </dgm:pt>
    <dgm:pt modelId="{3C2DD9D8-E296-4324-B96D-B0C1D029D40B}" type="sibTrans" cxnId="{6B889992-BA70-482E-8287-D865121B6808}">
      <dgm:prSet/>
      <dgm:spPr/>
      <dgm:t>
        <a:bodyPr/>
        <a:lstStyle/>
        <a:p>
          <a:endParaRPr lang="en-US"/>
        </a:p>
      </dgm:t>
    </dgm:pt>
    <dgm:pt modelId="{35FEDB3A-9192-4245-877A-2809EACE60BC}" type="parTrans" cxnId="{6B889992-BA70-482E-8287-D865121B6808}">
      <dgm:prSet/>
      <dgm:spPr/>
      <dgm:t>
        <a:bodyPr/>
        <a:lstStyle/>
        <a:p>
          <a:endParaRPr lang="en-US"/>
        </a:p>
      </dgm:t>
    </dgm:pt>
    <dgm:pt modelId="{24742B5D-FEB6-4627-BE71-BD1D96D277B4}" type="pres">
      <dgm:prSet presAssocID="{226B6830-A285-48E9-B13B-C4306D0478B4}" presName="linear" presStyleCnt="0">
        <dgm:presLayoutVars>
          <dgm:animLvl val="lvl"/>
          <dgm:resizeHandles val="exact"/>
        </dgm:presLayoutVars>
      </dgm:prSet>
      <dgm:spPr/>
    </dgm:pt>
    <dgm:pt modelId="{A0761E29-4BAE-4D61-A887-02FF2799E86C}" type="pres">
      <dgm:prSet presAssocID="{2CA79E28-0387-40DF-9180-EC4E2300D897}" presName="parentText" presStyleLbl="node1" presStyleIdx="0" presStyleCnt="5" custLinFactNeighborY="95609">
        <dgm:presLayoutVars>
          <dgm:chMax val="0"/>
          <dgm:bulletEnabled val="1"/>
        </dgm:presLayoutVars>
      </dgm:prSet>
      <dgm:spPr/>
    </dgm:pt>
    <dgm:pt modelId="{740A0AA9-B8D1-44E3-BC14-53DB05477579}" type="pres">
      <dgm:prSet presAssocID="{E9ED9CA2-6AF3-43EB-A55A-01D70A8D789D}" presName="spacer" presStyleCnt="0"/>
      <dgm:spPr/>
    </dgm:pt>
    <dgm:pt modelId="{3DA10B56-66E3-4E09-BF32-4F043FF50C3D}" type="pres">
      <dgm:prSet presAssocID="{7A6E3B14-0AE7-4DB4-A9ED-884D63B67B8D}" presName="parentText" presStyleLbl="node1" presStyleIdx="1" presStyleCnt="5">
        <dgm:presLayoutVars>
          <dgm:chMax val="0"/>
          <dgm:bulletEnabled val="1"/>
        </dgm:presLayoutVars>
      </dgm:prSet>
      <dgm:spPr/>
    </dgm:pt>
    <dgm:pt modelId="{0B222AC4-54C6-4CE8-B18E-2F43B218BCFA}" type="pres">
      <dgm:prSet presAssocID="{251735D6-6BC6-4D1C-907A-AFE03D7259D1}" presName="spacer" presStyleCnt="0"/>
      <dgm:spPr/>
    </dgm:pt>
    <dgm:pt modelId="{3FABA65A-14B6-42CA-BA50-50F756E377E8}" type="pres">
      <dgm:prSet presAssocID="{E0AFCA44-DF74-4904-84E3-97069F83D1CF}" presName="parentText" presStyleLbl="node1" presStyleIdx="2" presStyleCnt="5" custLinFactNeighborX="-251" custLinFactNeighborY="0">
        <dgm:presLayoutVars>
          <dgm:chMax val="0"/>
          <dgm:bulletEnabled val="1"/>
        </dgm:presLayoutVars>
      </dgm:prSet>
      <dgm:spPr/>
    </dgm:pt>
    <dgm:pt modelId="{8EE64F1C-F434-4BEC-9729-9D6A2C9CE782}" type="pres">
      <dgm:prSet presAssocID="{E0AFCA44-DF74-4904-84E3-97069F83D1CF}" presName="childText" presStyleLbl="revTx" presStyleIdx="0" presStyleCnt="1">
        <dgm:presLayoutVars>
          <dgm:bulletEnabled val="1"/>
        </dgm:presLayoutVars>
      </dgm:prSet>
      <dgm:spPr/>
    </dgm:pt>
    <dgm:pt modelId="{44983BEA-3E31-4D3B-9AE8-58B2216EF3ED}" type="pres">
      <dgm:prSet presAssocID="{64689B0D-C573-46FE-A8BA-CE655C80CBDB}" presName="parentText" presStyleLbl="node1" presStyleIdx="3" presStyleCnt="5">
        <dgm:presLayoutVars>
          <dgm:chMax val="0"/>
          <dgm:bulletEnabled val="1"/>
        </dgm:presLayoutVars>
      </dgm:prSet>
      <dgm:spPr/>
    </dgm:pt>
    <dgm:pt modelId="{741F7250-9F71-4EF7-B8EA-72754072BCAB}" type="pres">
      <dgm:prSet presAssocID="{40E4F020-AB92-413E-ACD5-F777653A15DC}" presName="spacer" presStyleCnt="0"/>
      <dgm:spPr/>
    </dgm:pt>
    <dgm:pt modelId="{922E9D9A-DBFC-4463-803E-71192EDEB37F}" type="pres">
      <dgm:prSet presAssocID="{65433D5B-E5BA-4D95-8D3F-D11733208F23}" presName="parentText" presStyleLbl="node1" presStyleIdx="4" presStyleCnt="5" custLinFactY="1170" custLinFactNeighborX="1570" custLinFactNeighborY="100000">
        <dgm:presLayoutVars>
          <dgm:chMax val="0"/>
          <dgm:bulletEnabled val="1"/>
        </dgm:presLayoutVars>
      </dgm:prSet>
      <dgm:spPr/>
    </dgm:pt>
  </dgm:ptLst>
  <dgm:cxnLst>
    <dgm:cxn modelId="{03557803-D5E4-4EAC-A297-44BEA8D3A452}" type="presOf" srcId="{FD61BEF5-5A59-41CF-B29E-FCCF96B77075}" destId="{8EE64F1C-F434-4BEC-9729-9D6A2C9CE782}" srcOrd="0" destOrd="2" presId="urn:microsoft.com/office/officeart/2005/8/layout/vList2"/>
    <dgm:cxn modelId="{3EED860D-A91F-4052-A843-21825CFE8991}" type="presOf" srcId="{1E5F5C31-AAB1-4D11-8401-B0D552256040}" destId="{8EE64F1C-F434-4BEC-9729-9D6A2C9CE782}" srcOrd="0" destOrd="3" presId="urn:microsoft.com/office/officeart/2005/8/layout/vList2"/>
    <dgm:cxn modelId="{228EBE0E-9CDA-4699-A3F6-6227C848F8CE}" srcId="{FD61BEF5-5A59-41CF-B29E-FCCF96B77075}" destId="{1E5F5C31-AAB1-4D11-8401-B0D552256040}" srcOrd="0" destOrd="0" parTransId="{02554104-4575-414F-8B24-F59E1186227E}" sibTransId="{A1C66951-C697-48EF-8BCA-A8A60A8CA803}"/>
    <dgm:cxn modelId="{833D2B60-7A64-4D6B-A34B-A27C6E14ECE9}" type="presOf" srcId="{E0AFCA44-DF74-4904-84E3-97069F83D1CF}" destId="{3FABA65A-14B6-42CA-BA50-50F756E377E8}" srcOrd="0" destOrd="0" presId="urn:microsoft.com/office/officeart/2005/8/layout/vList2"/>
    <dgm:cxn modelId="{DC37AE46-CFE5-4DDF-B9C3-9F543271202D}" srcId="{E0AFCA44-DF74-4904-84E3-97069F83D1CF}" destId="{FD61BEF5-5A59-41CF-B29E-FCCF96B77075}" srcOrd="2" destOrd="0" parTransId="{B1A43117-BAEF-4DFC-A7ED-BAB55954380D}" sibTransId="{86D017FB-EBEC-4C85-A758-10FCF51C1D55}"/>
    <dgm:cxn modelId="{5AD5D669-E0CB-4C15-87F3-4D47BF7B22EA}" type="presOf" srcId="{C2199181-DDE3-4DE5-8814-E9445747DD26}" destId="{8EE64F1C-F434-4BEC-9729-9D6A2C9CE782}" srcOrd="0" destOrd="5" presId="urn:microsoft.com/office/officeart/2005/8/layout/vList2"/>
    <dgm:cxn modelId="{DD66BB6B-D8CC-43B0-934E-025DD05ECBAE}" srcId="{226B6830-A285-48E9-B13B-C4306D0478B4}" destId="{2CA79E28-0387-40DF-9180-EC4E2300D897}" srcOrd="0" destOrd="0" parTransId="{477C5B99-74EC-4C69-B21E-3F4DF4F7875C}" sibTransId="{E9ED9CA2-6AF3-43EB-A55A-01D70A8D789D}"/>
    <dgm:cxn modelId="{5508916F-F015-470E-BE68-08127437AD91}" srcId="{226B6830-A285-48E9-B13B-C4306D0478B4}" destId="{65433D5B-E5BA-4D95-8D3F-D11733208F23}" srcOrd="4" destOrd="0" parTransId="{90B3FEFB-7242-42F0-AE19-EDA4795C0527}" sibTransId="{3658427E-7DAE-41EF-B7B9-CC54969CC5EC}"/>
    <dgm:cxn modelId="{2FD52576-C205-4D7C-B7CC-E14C65B0286E}" type="presOf" srcId="{9A9564C9-D92B-43FE-851D-BD874C071DCA}" destId="{8EE64F1C-F434-4BEC-9729-9D6A2C9CE782}" srcOrd="0" destOrd="0" presId="urn:microsoft.com/office/officeart/2005/8/layout/vList2"/>
    <dgm:cxn modelId="{79332680-D09C-4550-B62E-821F201AFC5D}" type="presOf" srcId="{65433D5B-E5BA-4D95-8D3F-D11733208F23}" destId="{922E9D9A-DBFC-4463-803E-71192EDEB37F}" srcOrd="0" destOrd="0" presId="urn:microsoft.com/office/officeart/2005/8/layout/vList2"/>
    <dgm:cxn modelId="{47577084-D368-4B26-82B6-B0ACB577A09C}" type="presOf" srcId="{7A6E3B14-0AE7-4DB4-A9ED-884D63B67B8D}" destId="{3DA10B56-66E3-4E09-BF32-4F043FF50C3D}" srcOrd="0" destOrd="0" presId="urn:microsoft.com/office/officeart/2005/8/layout/vList2"/>
    <dgm:cxn modelId="{78BBE08E-2DA9-4A09-8E6E-EBB526F3902C}" srcId="{226B6830-A285-48E9-B13B-C4306D0478B4}" destId="{64689B0D-C573-46FE-A8BA-CE655C80CBDB}" srcOrd="3" destOrd="0" parTransId="{66FC65F5-4F2D-4A0C-913F-BECBEFABFC78}" sibTransId="{40E4F020-AB92-413E-ACD5-F777653A15DC}"/>
    <dgm:cxn modelId="{F10E2790-6912-401D-94C3-22E903133F4E}" type="presOf" srcId="{2CA79E28-0387-40DF-9180-EC4E2300D897}" destId="{A0761E29-4BAE-4D61-A887-02FF2799E86C}" srcOrd="0" destOrd="0" presId="urn:microsoft.com/office/officeart/2005/8/layout/vList2"/>
    <dgm:cxn modelId="{6B889992-BA70-482E-8287-D865121B6808}" srcId="{FD61BEF5-5A59-41CF-B29E-FCCF96B77075}" destId="{C2199181-DDE3-4DE5-8814-E9445747DD26}" srcOrd="2" destOrd="0" parTransId="{35FEDB3A-9192-4245-877A-2809EACE60BC}" sibTransId="{3C2DD9D8-E296-4324-B96D-B0C1D029D40B}"/>
    <dgm:cxn modelId="{EA69BC9C-B981-49EC-8157-FC958D932468}" type="presOf" srcId="{57B4D246-765E-4547-ACC8-3E7CF7CA0433}" destId="{8EE64F1C-F434-4BEC-9729-9D6A2C9CE782}" srcOrd="0" destOrd="1" presId="urn:microsoft.com/office/officeart/2005/8/layout/vList2"/>
    <dgm:cxn modelId="{82D204C1-A4C9-47D8-97E4-ACB9E6A9E0E9}" srcId="{FD61BEF5-5A59-41CF-B29E-FCCF96B77075}" destId="{355BF454-27B9-44B2-9A3B-F5AE28CDB27C}" srcOrd="1" destOrd="0" parTransId="{0DF4C99B-C76C-448C-B168-451AF6861B3A}" sibTransId="{1E98E1E4-B384-45E3-B3E4-93A04C746FF7}"/>
    <dgm:cxn modelId="{9A9313CC-DC07-4C87-A2AF-ACF1D97FCFCC}" type="presOf" srcId="{226B6830-A285-48E9-B13B-C4306D0478B4}" destId="{24742B5D-FEB6-4627-BE71-BD1D96D277B4}" srcOrd="0" destOrd="0" presId="urn:microsoft.com/office/officeart/2005/8/layout/vList2"/>
    <dgm:cxn modelId="{9CED63D3-F3D7-40F2-AB91-AD312E094DC5}" srcId="{226B6830-A285-48E9-B13B-C4306D0478B4}" destId="{7A6E3B14-0AE7-4DB4-A9ED-884D63B67B8D}" srcOrd="1" destOrd="0" parTransId="{43CBCBD7-8958-48CF-AABC-E447C5C0D959}" sibTransId="{251735D6-6BC6-4D1C-907A-AFE03D7259D1}"/>
    <dgm:cxn modelId="{BBCD5CE1-3F99-4B57-96A1-D918AEE2C413}" srcId="{E0AFCA44-DF74-4904-84E3-97069F83D1CF}" destId="{9A9564C9-D92B-43FE-851D-BD874C071DCA}" srcOrd="0" destOrd="0" parTransId="{3F6CB4A2-FE3B-43B5-850C-C0D2DAA6484F}" sibTransId="{766B061B-F2B0-436F-8B06-E65DAF1032C5}"/>
    <dgm:cxn modelId="{E0B784E4-D3B8-4763-8680-6C974642F5A3}" type="presOf" srcId="{355BF454-27B9-44B2-9A3B-F5AE28CDB27C}" destId="{8EE64F1C-F434-4BEC-9729-9D6A2C9CE782}" srcOrd="0" destOrd="4" presId="urn:microsoft.com/office/officeart/2005/8/layout/vList2"/>
    <dgm:cxn modelId="{DBAFAFEB-B2FB-4F84-9734-E6C6E61B231B}" srcId="{E0AFCA44-DF74-4904-84E3-97069F83D1CF}" destId="{57B4D246-765E-4547-ACC8-3E7CF7CA0433}" srcOrd="1" destOrd="0" parTransId="{137CF01C-8204-427E-9FEC-DB7781713852}" sibTransId="{B2175878-8441-4C74-A73B-B1EED71A9882}"/>
    <dgm:cxn modelId="{935E9DEC-5423-4984-92B9-AA5F1BF33F67}" type="presOf" srcId="{64689B0D-C573-46FE-A8BA-CE655C80CBDB}" destId="{44983BEA-3E31-4D3B-9AE8-58B2216EF3ED}" srcOrd="0" destOrd="0" presId="urn:microsoft.com/office/officeart/2005/8/layout/vList2"/>
    <dgm:cxn modelId="{8C0410F7-A2BC-4B7A-A76B-4F6313082DA8}" srcId="{226B6830-A285-48E9-B13B-C4306D0478B4}" destId="{E0AFCA44-DF74-4904-84E3-97069F83D1CF}" srcOrd="2" destOrd="0" parTransId="{A3A6B18C-FE66-44A7-8859-773C8BDF01FC}" sibTransId="{B596BBD8-936D-4E73-9C4E-1AB3E6B6E0BC}"/>
    <dgm:cxn modelId="{297D4FDB-E3B1-4084-90ED-CE9E22F7442B}" type="presParOf" srcId="{24742B5D-FEB6-4627-BE71-BD1D96D277B4}" destId="{A0761E29-4BAE-4D61-A887-02FF2799E86C}" srcOrd="0" destOrd="0" presId="urn:microsoft.com/office/officeart/2005/8/layout/vList2"/>
    <dgm:cxn modelId="{CD6ED89B-F782-4118-955B-C9E28E4F9DB8}" type="presParOf" srcId="{24742B5D-FEB6-4627-BE71-BD1D96D277B4}" destId="{740A0AA9-B8D1-44E3-BC14-53DB05477579}" srcOrd="1" destOrd="0" presId="urn:microsoft.com/office/officeart/2005/8/layout/vList2"/>
    <dgm:cxn modelId="{2301CE46-F01A-44F3-A0F4-070F89FDD694}" type="presParOf" srcId="{24742B5D-FEB6-4627-BE71-BD1D96D277B4}" destId="{3DA10B56-66E3-4E09-BF32-4F043FF50C3D}" srcOrd="2" destOrd="0" presId="urn:microsoft.com/office/officeart/2005/8/layout/vList2"/>
    <dgm:cxn modelId="{E158CC43-598E-41EA-88B7-BAF3F847529F}" type="presParOf" srcId="{24742B5D-FEB6-4627-BE71-BD1D96D277B4}" destId="{0B222AC4-54C6-4CE8-B18E-2F43B218BCFA}" srcOrd="3" destOrd="0" presId="urn:microsoft.com/office/officeart/2005/8/layout/vList2"/>
    <dgm:cxn modelId="{EE50FA53-CF89-4FD4-A633-D168B05A5C57}" type="presParOf" srcId="{24742B5D-FEB6-4627-BE71-BD1D96D277B4}" destId="{3FABA65A-14B6-42CA-BA50-50F756E377E8}" srcOrd="4" destOrd="0" presId="urn:microsoft.com/office/officeart/2005/8/layout/vList2"/>
    <dgm:cxn modelId="{B77A2D7C-C4C6-4E2C-BC32-C4DD9C388F2A}" type="presParOf" srcId="{24742B5D-FEB6-4627-BE71-BD1D96D277B4}" destId="{8EE64F1C-F434-4BEC-9729-9D6A2C9CE782}" srcOrd="5" destOrd="0" presId="urn:microsoft.com/office/officeart/2005/8/layout/vList2"/>
    <dgm:cxn modelId="{AA4BF4D3-E4EE-41D3-8E7F-9CBFACB39D09}" type="presParOf" srcId="{24742B5D-FEB6-4627-BE71-BD1D96D277B4}" destId="{44983BEA-3E31-4D3B-9AE8-58B2216EF3ED}" srcOrd="6" destOrd="0" presId="urn:microsoft.com/office/officeart/2005/8/layout/vList2"/>
    <dgm:cxn modelId="{B743C0A4-8F29-43F2-AF61-5DCA344A8D19}" type="presParOf" srcId="{24742B5D-FEB6-4627-BE71-BD1D96D277B4}" destId="{741F7250-9F71-4EF7-B8EA-72754072BCAB}" srcOrd="7" destOrd="0" presId="urn:microsoft.com/office/officeart/2005/8/layout/vList2"/>
    <dgm:cxn modelId="{8B319FBD-1ECC-4A46-8ECE-2A1CFD46C950}" type="presParOf" srcId="{24742B5D-FEB6-4627-BE71-BD1D96D277B4}" destId="{922E9D9A-DBFC-4463-803E-71192EDEB37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C6D2F1-E409-40BC-A22A-95DF069A37C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AD92732-58EF-4420-91CB-1B1373A3F054}">
      <dgm:prSet custT="1"/>
      <dgm:spPr>
        <a:solidFill>
          <a:schemeClr val="accent4"/>
        </a:solidFill>
        <a:ln>
          <a:solidFill>
            <a:schemeClr val="accent1"/>
          </a:solidFill>
        </a:ln>
      </dgm:spPr>
      <dgm:t>
        <a:bodyPr/>
        <a:lstStyle/>
        <a:p>
          <a:r>
            <a:rPr lang="en-US" sz="2400" b="1" i="0" dirty="0"/>
            <a:t>A fact sheet published by the US Department of Treasury provides a detailed description of these uses:</a:t>
          </a:r>
          <a:endParaRPr lang="en-US" sz="2400" b="1" dirty="0"/>
        </a:p>
      </dgm:t>
    </dgm:pt>
    <dgm:pt modelId="{A1BD50A4-5957-4D83-876C-6B175341D40A}" type="parTrans" cxnId="{289D9C53-F343-45B3-91F3-E85DC33FE546}">
      <dgm:prSet/>
      <dgm:spPr/>
      <dgm:t>
        <a:bodyPr/>
        <a:lstStyle/>
        <a:p>
          <a:endParaRPr lang="en-US"/>
        </a:p>
      </dgm:t>
    </dgm:pt>
    <dgm:pt modelId="{B8A38422-9EF9-4183-9D27-1026BDBAD374}" type="sibTrans" cxnId="{289D9C53-F343-45B3-91F3-E85DC33FE546}">
      <dgm:prSet/>
      <dgm:spPr/>
      <dgm:t>
        <a:bodyPr/>
        <a:lstStyle/>
        <a:p>
          <a:endParaRPr lang="en-US"/>
        </a:p>
      </dgm:t>
    </dgm:pt>
    <dgm:pt modelId="{5AC00EF2-A246-4E68-8F06-D7AE6EB95F0D}">
      <dgm:prSet/>
      <dgm:spPr/>
      <dgm:t>
        <a:bodyPr/>
        <a:lstStyle/>
        <a:p>
          <a:r>
            <a:rPr lang="en-US" b="0" i="0" dirty="0"/>
            <a:t>Support public health expenditures, by, for example, funding COVID-19 mitigation efforts, medical expenses, behavioral healthcare, and certain public health and safety staff.</a:t>
          </a:r>
          <a:endParaRPr lang="en-US" dirty="0"/>
        </a:p>
      </dgm:t>
    </dgm:pt>
    <dgm:pt modelId="{6F0867CD-1678-4395-BA31-48CEEED241F6}" type="parTrans" cxnId="{C4083986-3950-469E-BEC0-469BE88F46CE}">
      <dgm:prSet/>
      <dgm:spPr/>
      <dgm:t>
        <a:bodyPr/>
        <a:lstStyle/>
        <a:p>
          <a:endParaRPr lang="en-US"/>
        </a:p>
      </dgm:t>
    </dgm:pt>
    <dgm:pt modelId="{E45D41FB-431D-41C1-B85E-E679A51C0F9F}" type="sibTrans" cxnId="{C4083986-3950-469E-BEC0-469BE88F46CE}">
      <dgm:prSet/>
      <dgm:spPr/>
      <dgm:t>
        <a:bodyPr/>
        <a:lstStyle/>
        <a:p>
          <a:endParaRPr lang="en-US"/>
        </a:p>
      </dgm:t>
    </dgm:pt>
    <dgm:pt modelId="{0F4B5732-7A91-497B-8661-240C4022F59B}">
      <dgm:prSet/>
      <dgm:spPr/>
      <dgm:t>
        <a:bodyPr/>
        <a:lstStyle/>
        <a:p>
          <a:r>
            <a:rPr lang="en-US" b="0" i="0" dirty="0"/>
            <a:t>Address negative economic impacts caused by the public health emergency, including economic harms to workers, households, small businesses, impacted industries, and the public sector</a:t>
          </a:r>
          <a:endParaRPr lang="en-US" dirty="0"/>
        </a:p>
      </dgm:t>
    </dgm:pt>
    <dgm:pt modelId="{7471A5E1-9C1A-4B31-84F8-F1F7031760F3}" type="parTrans" cxnId="{96C2E623-CD95-4D48-A6ED-545A8B489123}">
      <dgm:prSet/>
      <dgm:spPr/>
      <dgm:t>
        <a:bodyPr/>
        <a:lstStyle/>
        <a:p>
          <a:endParaRPr lang="en-US"/>
        </a:p>
      </dgm:t>
    </dgm:pt>
    <dgm:pt modelId="{F4C058C4-D80E-42B6-9252-9C14942A132B}" type="sibTrans" cxnId="{96C2E623-CD95-4D48-A6ED-545A8B489123}">
      <dgm:prSet/>
      <dgm:spPr/>
      <dgm:t>
        <a:bodyPr/>
        <a:lstStyle/>
        <a:p>
          <a:endParaRPr lang="en-US"/>
        </a:p>
      </dgm:t>
    </dgm:pt>
    <dgm:pt modelId="{5076C18E-4DF6-4B35-864D-17A28710DE42}">
      <dgm:prSet/>
      <dgm:spPr/>
      <dgm:t>
        <a:bodyPr/>
        <a:lstStyle/>
        <a:p>
          <a:r>
            <a:rPr lang="en-US" b="0" i="0" dirty="0"/>
            <a:t>Replace lost public sector revenue, using this funding to provide government services to the extent of the reduction in revenue experienced due to the pandemic.</a:t>
          </a:r>
          <a:endParaRPr lang="en-US" dirty="0"/>
        </a:p>
      </dgm:t>
    </dgm:pt>
    <dgm:pt modelId="{351A5257-1704-4753-80AE-AF99EB6B7A84}" type="parTrans" cxnId="{B1A39EE9-8AD6-44A4-85AC-D0DBC578C852}">
      <dgm:prSet/>
      <dgm:spPr/>
      <dgm:t>
        <a:bodyPr/>
        <a:lstStyle/>
        <a:p>
          <a:endParaRPr lang="en-US"/>
        </a:p>
      </dgm:t>
    </dgm:pt>
    <dgm:pt modelId="{9BC1C430-3C44-47B7-B130-23C95D5DF74B}" type="sibTrans" cxnId="{B1A39EE9-8AD6-44A4-85AC-D0DBC578C852}">
      <dgm:prSet/>
      <dgm:spPr/>
      <dgm:t>
        <a:bodyPr/>
        <a:lstStyle/>
        <a:p>
          <a:endParaRPr lang="en-US"/>
        </a:p>
      </dgm:t>
    </dgm:pt>
    <dgm:pt modelId="{0464710F-BFFF-4C99-9E41-E7AFEA01B128}">
      <dgm:prSet/>
      <dgm:spPr/>
      <dgm:t>
        <a:bodyPr/>
        <a:lstStyle/>
        <a:p>
          <a:r>
            <a:rPr lang="en-US" b="0" i="0" dirty="0"/>
            <a:t>Provide premium pay for essential workers, offering additional support to those who have and will bear the greatest health risks because of their service in critical infrastructure sectors.</a:t>
          </a:r>
          <a:endParaRPr lang="en-US" dirty="0"/>
        </a:p>
      </dgm:t>
    </dgm:pt>
    <dgm:pt modelId="{78B392AF-5BAA-4358-B3BA-08D25902DEE8}" type="parTrans" cxnId="{0F8265A7-5FB7-4F58-B8AA-A642148B294C}">
      <dgm:prSet/>
      <dgm:spPr/>
      <dgm:t>
        <a:bodyPr/>
        <a:lstStyle/>
        <a:p>
          <a:endParaRPr lang="en-US"/>
        </a:p>
      </dgm:t>
    </dgm:pt>
    <dgm:pt modelId="{2B3C7EE6-4E9C-454F-87FC-D3A9F1862AEA}" type="sibTrans" cxnId="{0F8265A7-5FB7-4F58-B8AA-A642148B294C}">
      <dgm:prSet/>
      <dgm:spPr/>
      <dgm:t>
        <a:bodyPr/>
        <a:lstStyle/>
        <a:p>
          <a:endParaRPr lang="en-US"/>
        </a:p>
      </dgm:t>
    </dgm:pt>
    <dgm:pt modelId="{C8B1A271-A7AC-4259-920D-DE56B96A3255}">
      <dgm:prSet/>
      <dgm:spPr/>
      <dgm:t>
        <a:bodyPr/>
        <a:lstStyle/>
        <a:p>
          <a:r>
            <a:rPr lang="en-US" b="0" i="0" dirty="0"/>
            <a:t>Invest in water, sewer, and broadband infrastructure, making necessary investments to improve access to clean drinking water, support vital wastewater and stormwater infrastructure, and to expand access to broadband Internet.</a:t>
          </a:r>
          <a:endParaRPr lang="en-US" dirty="0"/>
        </a:p>
      </dgm:t>
    </dgm:pt>
    <dgm:pt modelId="{F99F59BE-CDB1-4593-ACC9-F42C1512027C}" type="parTrans" cxnId="{90077581-BECC-4B5A-8DB9-177D1F207A95}">
      <dgm:prSet/>
      <dgm:spPr/>
      <dgm:t>
        <a:bodyPr/>
        <a:lstStyle/>
        <a:p>
          <a:endParaRPr lang="en-US"/>
        </a:p>
      </dgm:t>
    </dgm:pt>
    <dgm:pt modelId="{086B6A57-E29D-4F38-8A41-DAECEBF1F2B1}" type="sibTrans" cxnId="{90077581-BECC-4B5A-8DB9-177D1F207A95}">
      <dgm:prSet/>
      <dgm:spPr/>
      <dgm:t>
        <a:bodyPr/>
        <a:lstStyle/>
        <a:p>
          <a:endParaRPr lang="en-US"/>
        </a:p>
      </dgm:t>
    </dgm:pt>
    <dgm:pt modelId="{78A73BC4-B7AB-4D30-A432-AB19523ECCF8}" type="pres">
      <dgm:prSet presAssocID="{00C6D2F1-E409-40BC-A22A-95DF069A37CD}" presName="diagram" presStyleCnt="0">
        <dgm:presLayoutVars>
          <dgm:dir/>
          <dgm:resizeHandles val="exact"/>
        </dgm:presLayoutVars>
      </dgm:prSet>
      <dgm:spPr/>
    </dgm:pt>
    <dgm:pt modelId="{CD5EF2F0-30FF-4DE9-9291-EC09E5F7C3A5}" type="pres">
      <dgm:prSet presAssocID="{8AD92732-58EF-4420-91CB-1B1373A3F054}" presName="node" presStyleLbl="node1" presStyleIdx="0" presStyleCnt="6" custScaleX="77216" custScaleY="136176" custLinFactNeighborX="-4523" custLinFactNeighborY="-569">
        <dgm:presLayoutVars>
          <dgm:bulletEnabled val="1"/>
        </dgm:presLayoutVars>
      </dgm:prSet>
      <dgm:spPr/>
    </dgm:pt>
    <dgm:pt modelId="{E84A7EFA-9DC2-434B-9E27-92ACC69C3168}" type="pres">
      <dgm:prSet presAssocID="{B8A38422-9EF9-4183-9D27-1026BDBAD374}" presName="sibTrans" presStyleCnt="0"/>
      <dgm:spPr/>
    </dgm:pt>
    <dgm:pt modelId="{184336A4-2074-4DB7-A794-76C949B484D5}" type="pres">
      <dgm:prSet presAssocID="{5AC00EF2-A246-4E68-8F06-D7AE6EB95F0D}" presName="node" presStyleLbl="node1" presStyleIdx="1" presStyleCnt="6" custLinFactX="27365" custLinFactNeighborX="100000" custLinFactNeighborY="-23574">
        <dgm:presLayoutVars>
          <dgm:bulletEnabled val="1"/>
        </dgm:presLayoutVars>
      </dgm:prSet>
      <dgm:spPr/>
    </dgm:pt>
    <dgm:pt modelId="{B74DF5E6-AA59-4E1B-B8A6-38370480D78A}" type="pres">
      <dgm:prSet presAssocID="{E45D41FB-431D-41C1-B85E-E679A51C0F9F}" presName="sibTrans" presStyleCnt="0"/>
      <dgm:spPr/>
    </dgm:pt>
    <dgm:pt modelId="{ECE42602-DA0D-48DC-9B0D-B2958E878B8A}" type="pres">
      <dgm:prSet presAssocID="{0F4B5732-7A91-497B-8661-240C4022F59B}" presName="node" presStyleLbl="node1" presStyleIdx="2" presStyleCnt="6" custScaleX="113738" custLinFactX="-7529" custLinFactNeighborX="-100000" custLinFactNeighborY="6266">
        <dgm:presLayoutVars>
          <dgm:bulletEnabled val="1"/>
        </dgm:presLayoutVars>
      </dgm:prSet>
      <dgm:spPr/>
    </dgm:pt>
    <dgm:pt modelId="{3410EB93-96ED-457B-A52E-D74FDF1AE66B}" type="pres">
      <dgm:prSet presAssocID="{F4C058C4-D80E-42B6-9252-9C14942A132B}" presName="sibTrans" presStyleCnt="0"/>
      <dgm:spPr/>
    </dgm:pt>
    <dgm:pt modelId="{DFEB2B71-B2F8-4AE8-BDD5-DA77F8AA4478}" type="pres">
      <dgm:prSet presAssocID="{5076C18E-4DF6-4B35-864D-17A28710DE42}" presName="node" presStyleLbl="node1" presStyleIdx="3" presStyleCnt="6" custLinFactNeighborX="-896" custLinFactNeighborY="-14130">
        <dgm:presLayoutVars>
          <dgm:bulletEnabled val="1"/>
        </dgm:presLayoutVars>
      </dgm:prSet>
      <dgm:spPr/>
    </dgm:pt>
    <dgm:pt modelId="{64DC6CAE-C71E-452B-A71A-CC0826389D23}" type="pres">
      <dgm:prSet presAssocID="{9BC1C430-3C44-47B7-B130-23C95D5DF74B}" presName="sibTrans" presStyleCnt="0"/>
      <dgm:spPr/>
    </dgm:pt>
    <dgm:pt modelId="{AF0D2DE4-5944-42C9-A8D6-6D7E37D8F3DC}" type="pres">
      <dgm:prSet presAssocID="{0464710F-BFFF-4C99-9E41-E7AFEA01B128}" presName="node" presStyleLbl="node1" presStyleIdx="4" presStyleCnt="6" custLinFactNeighborX="-5997" custLinFactNeighborY="-1498">
        <dgm:presLayoutVars>
          <dgm:bulletEnabled val="1"/>
        </dgm:presLayoutVars>
      </dgm:prSet>
      <dgm:spPr/>
    </dgm:pt>
    <dgm:pt modelId="{AA4283A6-B01A-4082-91FB-0510962B2888}" type="pres">
      <dgm:prSet presAssocID="{2B3C7EE6-4E9C-454F-87FC-D3A9F1862AEA}" presName="sibTrans" presStyleCnt="0"/>
      <dgm:spPr/>
    </dgm:pt>
    <dgm:pt modelId="{703DE984-4DA3-4D84-AA9D-4BB83F1B8F16}" type="pres">
      <dgm:prSet presAssocID="{C8B1A271-A7AC-4259-920D-DE56B96A3255}" presName="node" presStyleLbl="node1" presStyleIdx="5" presStyleCnt="6" custLinFactNeighborX="-11320" custLinFactNeighborY="-33317">
        <dgm:presLayoutVars>
          <dgm:bulletEnabled val="1"/>
        </dgm:presLayoutVars>
      </dgm:prSet>
      <dgm:spPr/>
    </dgm:pt>
  </dgm:ptLst>
  <dgm:cxnLst>
    <dgm:cxn modelId="{8219C104-F645-46EC-9466-FA7846ABEF78}" type="presOf" srcId="{C8B1A271-A7AC-4259-920D-DE56B96A3255}" destId="{703DE984-4DA3-4D84-AA9D-4BB83F1B8F16}" srcOrd="0" destOrd="0" presId="urn:microsoft.com/office/officeart/2005/8/layout/default"/>
    <dgm:cxn modelId="{96C2E623-CD95-4D48-A6ED-545A8B489123}" srcId="{00C6D2F1-E409-40BC-A22A-95DF069A37CD}" destId="{0F4B5732-7A91-497B-8661-240C4022F59B}" srcOrd="2" destOrd="0" parTransId="{7471A5E1-9C1A-4B31-84F8-F1F7031760F3}" sibTransId="{F4C058C4-D80E-42B6-9252-9C14942A132B}"/>
    <dgm:cxn modelId="{43B70035-57C0-4D2F-BA4D-DE2E993B4AE3}" type="presOf" srcId="{5076C18E-4DF6-4B35-864D-17A28710DE42}" destId="{DFEB2B71-B2F8-4AE8-BDD5-DA77F8AA4478}" srcOrd="0" destOrd="0" presId="urn:microsoft.com/office/officeart/2005/8/layout/default"/>
    <dgm:cxn modelId="{8C18D068-F31C-4EB4-B848-202D90023C68}" type="presOf" srcId="{0464710F-BFFF-4C99-9E41-E7AFEA01B128}" destId="{AF0D2DE4-5944-42C9-A8D6-6D7E37D8F3DC}" srcOrd="0" destOrd="0" presId="urn:microsoft.com/office/officeart/2005/8/layout/default"/>
    <dgm:cxn modelId="{B12D9151-ACF4-43D3-A22F-2D7E5A0ABE31}" type="presOf" srcId="{0F4B5732-7A91-497B-8661-240C4022F59B}" destId="{ECE42602-DA0D-48DC-9B0D-B2958E878B8A}" srcOrd="0" destOrd="0" presId="urn:microsoft.com/office/officeart/2005/8/layout/default"/>
    <dgm:cxn modelId="{289D9C53-F343-45B3-91F3-E85DC33FE546}" srcId="{00C6D2F1-E409-40BC-A22A-95DF069A37CD}" destId="{8AD92732-58EF-4420-91CB-1B1373A3F054}" srcOrd="0" destOrd="0" parTransId="{A1BD50A4-5957-4D83-876C-6B175341D40A}" sibTransId="{B8A38422-9EF9-4183-9D27-1026BDBAD374}"/>
    <dgm:cxn modelId="{90077581-BECC-4B5A-8DB9-177D1F207A95}" srcId="{00C6D2F1-E409-40BC-A22A-95DF069A37CD}" destId="{C8B1A271-A7AC-4259-920D-DE56B96A3255}" srcOrd="5" destOrd="0" parTransId="{F99F59BE-CDB1-4593-ACC9-F42C1512027C}" sibTransId="{086B6A57-E29D-4F38-8A41-DAECEBF1F2B1}"/>
    <dgm:cxn modelId="{C4083986-3950-469E-BEC0-469BE88F46CE}" srcId="{00C6D2F1-E409-40BC-A22A-95DF069A37CD}" destId="{5AC00EF2-A246-4E68-8F06-D7AE6EB95F0D}" srcOrd="1" destOrd="0" parTransId="{6F0867CD-1678-4395-BA31-48CEEED241F6}" sibTransId="{E45D41FB-431D-41C1-B85E-E679A51C0F9F}"/>
    <dgm:cxn modelId="{B5FCB7A1-0A3B-4322-A2E2-E1541D07DFA4}" type="presOf" srcId="{00C6D2F1-E409-40BC-A22A-95DF069A37CD}" destId="{78A73BC4-B7AB-4D30-A432-AB19523ECCF8}" srcOrd="0" destOrd="0" presId="urn:microsoft.com/office/officeart/2005/8/layout/default"/>
    <dgm:cxn modelId="{0F8265A7-5FB7-4F58-B8AA-A642148B294C}" srcId="{00C6D2F1-E409-40BC-A22A-95DF069A37CD}" destId="{0464710F-BFFF-4C99-9E41-E7AFEA01B128}" srcOrd="4" destOrd="0" parTransId="{78B392AF-5BAA-4358-B3BA-08D25902DEE8}" sibTransId="{2B3C7EE6-4E9C-454F-87FC-D3A9F1862AEA}"/>
    <dgm:cxn modelId="{19078BCA-539D-4ECB-A43B-95E79C59C6B7}" type="presOf" srcId="{5AC00EF2-A246-4E68-8F06-D7AE6EB95F0D}" destId="{184336A4-2074-4DB7-A794-76C949B484D5}" srcOrd="0" destOrd="0" presId="urn:microsoft.com/office/officeart/2005/8/layout/default"/>
    <dgm:cxn modelId="{B1A39EE9-8AD6-44A4-85AC-D0DBC578C852}" srcId="{00C6D2F1-E409-40BC-A22A-95DF069A37CD}" destId="{5076C18E-4DF6-4B35-864D-17A28710DE42}" srcOrd="3" destOrd="0" parTransId="{351A5257-1704-4753-80AE-AF99EB6B7A84}" sibTransId="{9BC1C430-3C44-47B7-B130-23C95D5DF74B}"/>
    <dgm:cxn modelId="{608DFBEC-225D-45F9-8149-F61745522236}" type="presOf" srcId="{8AD92732-58EF-4420-91CB-1B1373A3F054}" destId="{CD5EF2F0-30FF-4DE9-9291-EC09E5F7C3A5}" srcOrd="0" destOrd="0" presId="urn:microsoft.com/office/officeart/2005/8/layout/default"/>
    <dgm:cxn modelId="{81887023-9D06-4C83-AA74-81F2F207EECD}" type="presParOf" srcId="{78A73BC4-B7AB-4D30-A432-AB19523ECCF8}" destId="{CD5EF2F0-30FF-4DE9-9291-EC09E5F7C3A5}" srcOrd="0" destOrd="0" presId="urn:microsoft.com/office/officeart/2005/8/layout/default"/>
    <dgm:cxn modelId="{F01A531D-A378-4F6A-ADCF-E84B4E4EF417}" type="presParOf" srcId="{78A73BC4-B7AB-4D30-A432-AB19523ECCF8}" destId="{E84A7EFA-9DC2-434B-9E27-92ACC69C3168}" srcOrd="1" destOrd="0" presId="urn:microsoft.com/office/officeart/2005/8/layout/default"/>
    <dgm:cxn modelId="{4444B5DD-E88F-42F4-9B90-605DD07BC1BC}" type="presParOf" srcId="{78A73BC4-B7AB-4D30-A432-AB19523ECCF8}" destId="{184336A4-2074-4DB7-A794-76C949B484D5}" srcOrd="2" destOrd="0" presId="urn:microsoft.com/office/officeart/2005/8/layout/default"/>
    <dgm:cxn modelId="{04DC5DC4-F1FC-4F65-B936-D9B22F3EE15A}" type="presParOf" srcId="{78A73BC4-B7AB-4D30-A432-AB19523ECCF8}" destId="{B74DF5E6-AA59-4E1B-B8A6-38370480D78A}" srcOrd="3" destOrd="0" presId="urn:microsoft.com/office/officeart/2005/8/layout/default"/>
    <dgm:cxn modelId="{D568E1D1-020D-4D37-A19A-CFA51283C6E4}" type="presParOf" srcId="{78A73BC4-B7AB-4D30-A432-AB19523ECCF8}" destId="{ECE42602-DA0D-48DC-9B0D-B2958E878B8A}" srcOrd="4" destOrd="0" presId="urn:microsoft.com/office/officeart/2005/8/layout/default"/>
    <dgm:cxn modelId="{D0086B10-B62B-49CE-8727-246DD29AA03D}" type="presParOf" srcId="{78A73BC4-B7AB-4D30-A432-AB19523ECCF8}" destId="{3410EB93-96ED-457B-A52E-D74FDF1AE66B}" srcOrd="5" destOrd="0" presId="urn:microsoft.com/office/officeart/2005/8/layout/default"/>
    <dgm:cxn modelId="{717F6F1F-CF7C-402D-B18E-6AA15799AF90}" type="presParOf" srcId="{78A73BC4-B7AB-4D30-A432-AB19523ECCF8}" destId="{DFEB2B71-B2F8-4AE8-BDD5-DA77F8AA4478}" srcOrd="6" destOrd="0" presId="urn:microsoft.com/office/officeart/2005/8/layout/default"/>
    <dgm:cxn modelId="{55077441-2484-40C4-89E0-2D4B3DD795F3}" type="presParOf" srcId="{78A73BC4-B7AB-4D30-A432-AB19523ECCF8}" destId="{64DC6CAE-C71E-452B-A71A-CC0826389D23}" srcOrd="7" destOrd="0" presId="urn:microsoft.com/office/officeart/2005/8/layout/default"/>
    <dgm:cxn modelId="{B973FE84-AAA7-4467-862E-3F83949ED5C0}" type="presParOf" srcId="{78A73BC4-B7AB-4D30-A432-AB19523ECCF8}" destId="{AF0D2DE4-5944-42C9-A8D6-6D7E37D8F3DC}" srcOrd="8" destOrd="0" presId="urn:microsoft.com/office/officeart/2005/8/layout/default"/>
    <dgm:cxn modelId="{4C7DC230-A8B6-4D27-9AAF-12572D1D0CF8}" type="presParOf" srcId="{78A73BC4-B7AB-4D30-A432-AB19523ECCF8}" destId="{AA4283A6-B01A-4082-91FB-0510962B2888}" srcOrd="9" destOrd="0" presId="urn:microsoft.com/office/officeart/2005/8/layout/default"/>
    <dgm:cxn modelId="{D98A3E39-3E7C-49E3-9B64-A6C6369C0330}" type="presParOf" srcId="{78A73BC4-B7AB-4D30-A432-AB19523ECCF8}" destId="{703DE984-4DA3-4D84-AA9D-4BB83F1B8F1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61E29-4BAE-4D61-A887-02FF2799E86C}">
      <dsp:nvSpPr>
        <dsp:cNvPr id="0" name=""/>
        <dsp:cNvSpPr/>
      </dsp:nvSpPr>
      <dsp:spPr>
        <a:xfrm>
          <a:off x="0" y="74092"/>
          <a:ext cx="8087359" cy="9090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ts val="0"/>
            </a:spcAft>
            <a:buNone/>
          </a:pPr>
          <a:r>
            <a:rPr lang="en-US" sz="2100" b="1" kern="1200" dirty="0"/>
            <a:t>Introduction: Anne Kilzer and Kari Aanestad, </a:t>
          </a:r>
        </a:p>
        <a:p>
          <a:pPr marL="0" lvl="0" indent="0" algn="l" defTabSz="933450">
            <a:lnSpc>
              <a:spcPct val="100000"/>
            </a:lnSpc>
            <a:spcBef>
              <a:spcPct val="0"/>
            </a:spcBef>
            <a:spcAft>
              <a:spcPts val="0"/>
            </a:spcAft>
            <a:buNone/>
          </a:pPr>
          <a:r>
            <a:rPr lang="en-US" sz="2100" b="1" kern="1200" dirty="0"/>
            <a:t>Minnesota Council of Nonprofits</a:t>
          </a:r>
        </a:p>
      </dsp:txBody>
      <dsp:txXfrm>
        <a:off x="44378" y="118470"/>
        <a:ext cx="7998603" cy="820333"/>
      </dsp:txXfrm>
    </dsp:sp>
    <dsp:sp modelId="{3DA10B56-66E3-4E09-BF32-4F043FF50C3D}">
      <dsp:nvSpPr>
        <dsp:cNvPr id="0" name=""/>
        <dsp:cNvSpPr/>
      </dsp:nvSpPr>
      <dsp:spPr>
        <a:xfrm>
          <a:off x="0" y="985838"/>
          <a:ext cx="8087359" cy="9090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ARPA Overview</a:t>
          </a:r>
        </a:p>
      </dsp:txBody>
      <dsp:txXfrm>
        <a:off x="44378" y="1030216"/>
        <a:ext cx="7998603" cy="820333"/>
      </dsp:txXfrm>
    </dsp:sp>
    <dsp:sp modelId="{3FABA65A-14B6-42CA-BA50-50F756E377E8}">
      <dsp:nvSpPr>
        <dsp:cNvPr id="0" name=""/>
        <dsp:cNvSpPr/>
      </dsp:nvSpPr>
      <dsp:spPr>
        <a:xfrm>
          <a:off x="0" y="1955408"/>
          <a:ext cx="8087359" cy="9090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Three Types of Support in Minnesota</a:t>
          </a:r>
        </a:p>
      </dsp:txBody>
      <dsp:txXfrm>
        <a:off x="44378" y="1999786"/>
        <a:ext cx="7998603" cy="820333"/>
      </dsp:txXfrm>
    </dsp:sp>
    <dsp:sp modelId="{8EE64F1C-F434-4BEC-9729-9D6A2C9CE782}">
      <dsp:nvSpPr>
        <dsp:cNvPr id="0" name=""/>
        <dsp:cNvSpPr/>
      </dsp:nvSpPr>
      <dsp:spPr>
        <a:xfrm>
          <a:off x="0" y="2864498"/>
          <a:ext cx="8087359" cy="165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77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Federal Program-Specific Funding</a:t>
          </a:r>
        </a:p>
        <a:p>
          <a:pPr marL="171450" lvl="1" indent="-171450" algn="l" defTabSz="711200">
            <a:lnSpc>
              <a:spcPct val="90000"/>
            </a:lnSpc>
            <a:spcBef>
              <a:spcPct val="0"/>
            </a:spcBef>
            <a:spcAft>
              <a:spcPct val="20000"/>
            </a:spcAft>
            <a:buChar char="•"/>
          </a:pPr>
          <a:r>
            <a:rPr lang="en-US" sz="1600" kern="1200" dirty="0"/>
            <a:t>State Fiscal Recovery Fund</a:t>
          </a:r>
        </a:p>
        <a:p>
          <a:pPr marL="171450" lvl="1" indent="-171450" algn="l" defTabSz="711200">
            <a:lnSpc>
              <a:spcPct val="90000"/>
            </a:lnSpc>
            <a:spcBef>
              <a:spcPct val="0"/>
            </a:spcBef>
            <a:spcAft>
              <a:spcPct val="20000"/>
            </a:spcAft>
            <a:buChar char="•"/>
          </a:pPr>
          <a:r>
            <a:rPr lang="en-US" sz="1600" kern="1200" dirty="0"/>
            <a:t>Local Fiscal Recovery Fund</a:t>
          </a:r>
        </a:p>
        <a:p>
          <a:pPr marL="342900" lvl="2" indent="-171450" algn="l" defTabSz="711200">
            <a:lnSpc>
              <a:spcPct val="90000"/>
            </a:lnSpc>
            <a:spcBef>
              <a:spcPct val="0"/>
            </a:spcBef>
            <a:spcAft>
              <a:spcPct val="20000"/>
            </a:spcAft>
            <a:buFontTx/>
            <a:buNone/>
          </a:pPr>
          <a:r>
            <a:rPr lang="en-US" sz="1600" kern="1200" dirty="0"/>
            <a:t>               Jill Suurmeyer, Association of Minnesota Counties</a:t>
          </a:r>
        </a:p>
        <a:p>
          <a:pPr marL="342900" lvl="2" indent="-171450" algn="l" defTabSz="711200">
            <a:lnSpc>
              <a:spcPct val="90000"/>
            </a:lnSpc>
            <a:spcBef>
              <a:spcPct val="0"/>
            </a:spcBef>
            <a:spcAft>
              <a:spcPct val="20000"/>
            </a:spcAft>
            <a:buFontTx/>
            <a:buNone/>
          </a:pPr>
          <a:r>
            <a:rPr lang="en-US" sz="1600" kern="1200" dirty="0"/>
            <a:t>                  Steve Fenske, Minnesota Association of Townships</a:t>
          </a:r>
        </a:p>
        <a:p>
          <a:pPr marL="342900" lvl="2" indent="-171450" algn="l" defTabSz="711200">
            <a:lnSpc>
              <a:spcPct val="90000"/>
            </a:lnSpc>
            <a:spcBef>
              <a:spcPct val="0"/>
            </a:spcBef>
            <a:spcAft>
              <a:spcPct val="20000"/>
            </a:spcAft>
            <a:buFontTx/>
            <a:buNone/>
          </a:pPr>
          <a:r>
            <a:rPr lang="en-US" sz="1600" kern="1200" dirty="0"/>
            <a:t>                     Lisa Sova, League of Minnesota Cities</a:t>
          </a:r>
        </a:p>
      </dsp:txBody>
      <dsp:txXfrm>
        <a:off x="0" y="2864498"/>
        <a:ext cx="8087359" cy="1651860"/>
      </dsp:txXfrm>
    </dsp:sp>
    <dsp:sp modelId="{44983BEA-3E31-4D3B-9AE8-58B2216EF3ED}">
      <dsp:nvSpPr>
        <dsp:cNvPr id="0" name=""/>
        <dsp:cNvSpPr/>
      </dsp:nvSpPr>
      <dsp:spPr>
        <a:xfrm>
          <a:off x="0" y="4516358"/>
          <a:ext cx="8087359" cy="9090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Q&amp;A </a:t>
          </a:r>
        </a:p>
      </dsp:txBody>
      <dsp:txXfrm>
        <a:off x="44378" y="4560736"/>
        <a:ext cx="7998603" cy="820333"/>
      </dsp:txXfrm>
    </dsp:sp>
    <dsp:sp modelId="{922E9D9A-DBFC-4463-803E-71192EDEB37F}">
      <dsp:nvSpPr>
        <dsp:cNvPr id="0" name=""/>
        <dsp:cNvSpPr/>
      </dsp:nvSpPr>
      <dsp:spPr>
        <a:xfrm>
          <a:off x="0" y="5502197"/>
          <a:ext cx="8087359" cy="9090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Wrap Up</a:t>
          </a:r>
        </a:p>
      </dsp:txBody>
      <dsp:txXfrm>
        <a:off x="44378" y="5546575"/>
        <a:ext cx="7998603" cy="8203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EF2F0-30FF-4DE9-9291-EC09E5F7C3A5}">
      <dsp:nvSpPr>
        <dsp:cNvPr id="0" name=""/>
        <dsp:cNvSpPr/>
      </dsp:nvSpPr>
      <dsp:spPr>
        <a:xfrm>
          <a:off x="0" y="167623"/>
          <a:ext cx="2846929" cy="3012459"/>
        </a:xfrm>
        <a:prstGeom prst="rect">
          <a:avLst/>
        </a:prstGeom>
        <a:solidFill>
          <a:schemeClr val="accent4"/>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t>A fact sheet published by the US Department of Treasury provides a detailed description of these uses:</a:t>
          </a:r>
          <a:endParaRPr lang="en-US" sz="2400" b="1" kern="1200" dirty="0"/>
        </a:p>
      </dsp:txBody>
      <dsp:txXfrm>
        <a:off x="0" y="167623"/>
        <a:ext cx="2846929" cy="3012459"/>
      </dsp:txXfrm>
    </dsp:sp>
    <dsp:sp modelId="{184336A4-2074-4DB7-A794-76C949B484D5}">
      <dsp:nvSpPr>
        <dsp:cNvPr id="0" name=""/>
        <dsp:cNvSpPr/>
      </dsp:nvSpPr>
      <dsp:spPr>
        <a:xfrm>
          <a:off x="8078296" y="58850"/>
          <a:ext cx="3686968" cy="22121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Support public health expenditures, by, for example, funding COVID-19 mitigation efforts, medical expenses, behavioral healthcare, and certain public health and safety staff.</a:t>
          </a:r>
          <a:endParaRPr lang="en-US" sz="1800" kern="1200" dirty="0"/>
        </a:p>
      </dsp:txBody>
      <dsp:txXfrm>
        <a:off x="8078296" y="58850"/>
        <a:ext cx="3686968" cy="2212181"/>
      </dsp:txXfrm>
    </dsp:sp>
    <dsp:sp modelId="{ECE42602-DA0D-48DC-9B0D-B2958E878B8A}">
      <dsp:nvSpPr>
        <dsp:cNvPr id="0" name=""/>
        <dsp:cNvSpPr/>
      </dsp:nvSpPr>
      <dsp:spPr>
        <a:xfrm>
          <a:off x="3473493" y="718965"/>
          <a:ext cx="4193484" cy="22121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Address negative economic impacts caused by the public health emergency, including economic harms to workers, households, small businesses, impacted industries, and the public sector</a:t>
          </a:r>
          <a:endParaRPr lang="en-US" sz="1800" kern="1200" dirty="0"/>
        </a:p>
      </dsp:txBody>
      <dsp:txXfrm>
        <a:off x="3473493" y="718965"/>
        <a:ext cx="4193484" cy="2212181"/>
      </dsp:txXfrm>
    </dsp:sp>
    <dsp:sp modelId="{DFEB2B71-B2F8-4AE8-BDD5-DA77F8AA4478}">
      <dsp:nvSpPr>
        <dsp:cNvPr id="0" name=""/>
        <dsp:cNvSpPr/>
      </dsp:nvSpPr>
      <dsp:spPr>
        <a:xfrm>
          <a:off x="0" y="3248786"/>
          <a:ext cx="3686968" cy="22121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Replace lost public sector revenue, using this funding to provide government services to the extent of the reduction in revenue experienced due to the pandemic.</a:t>
          </a:r>
          <a:endParaRPr lang="en-US" sz="1800" kern="1200" dirty="0"/>
        </a:p>
      </dsp:txBody>
      <dsp:txXfrm>
        <a:off x="0" y="3248786"/>
        <a:ext cx="3686968" cy="2212181"/>
      </dsp:txXfrm>
    </dsp:sp>
    <dsp:sp modelId="{AF0D2DE4-5944-42C9-A8D6-6D7E37D8F3DC}">
      <dsp:nvSpPr>
        <dsp:cNvPr id="0" name=""/>
        <dsp:cNvSpPr/>
      </dsp:nvSpPr>
      <dsp:spPr>
        <a:xfrm>
          <a:off x="3834558" y="3528228"/>
          <a:ext cx="3686968" cy="22121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Provide premium pay for essential workers, offering additional support to those who have and will bear the greatest health risks because of their service in critical infrastructure sectors.</a:t>
          </a:r>
          <a:endParaRPr lang="en-US" sz="1800" kern="1200" dirty="0"/>
        </a:p>
      </dsp:txBody>
      <dsp:txXfrm>
        <a:off x="3834558" y="3528228"/>
        <a:ext cx="3686968" cy="2212181"/>
      </dsp:txXfrm>
    </dsp:sp>
    <dsp:sp modelId="{703DE984-4DA3-4D84-AA9D-4BB83F1B8F16}">
      <dsp:nvSpPr>
        <dsp:cNvPr id="0" name=""/>
        <dsp:cNvSpPr/>
      </dsp:nvSpPr>
      <dsp:spPr>
        <a:xfrm>
          <a:off x="7693966" y="2824334"/>
          <a:ext cx="3686968" cy="22121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Invest in water, sewer, and broadband infrastructure, making necessary investments to improve access to clean drinking water, support vital wastewater and stormwater infrastructure, and to expand access to broadband Internet.</a:t>
          </a:r>
          <a:endParaRPr lang="en-US" sz="1800" kern="1200" dirty="0"/>
        </a:p>
      </dsp:txBody>
      <dsp:txXfrm>
        <a:off x="7693966" y="2824334"/>
        <a:ext cx="3686968" cy="22121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C640-194F-B100-8B50-16E16B0429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0DD080-2E41-FA36-23D9-7CD8CC8CA4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42D71E-13ED-A4ED-C5F0-92E74295CE75}"/>
              </a:ext>
            </a:extLst>
          </p:cNvPr>
          <p:cNvSpPr>
            <a:spLocks noGrp="1"/>
          </p:cNvSpPr>
          <p:nvPr>
            <p:ph type="dt" sz="half" idx="10"/>
          </p:nvPr>
        </p:nvSpPr>
        <p:spPr/>
        <p:txBody>
          <a:bodyPr/>
          <a:lstStyle/>
          <a:p>
            <a:fld id="{3025E082-BCB8-407C-90E4-25A310295B9F}" type="datetimeFigureOut">
              <a:rPr lang="en-US" smtClean="0"/>
              <a:t>7/18/2022</a:t>
            </a:fld>
            <a:endParaRPr lang="en-US" dirty="0"/>
          </a:p>
        </p:txBody>
      </p:sp>
      <p:sp>
        <p:nvSpPr>
          <p:cNvPr id="5" name="Footer Placeholder 4">
            <a:extLst>
              <a:ext uri="{FF2B5EF4-FFF2-40B4-BE49-F238E27FC236}">
                <a16:creationId xmlns:a16="http://schemas.microsoft.com/office/drawing/2014/main" id="{869CAA03-E6FE-AAE0-2328-B181A3AA09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0BB3D7-8D80-B794-E15D-EF0662417A45}"/>
              </a:ext>
            </a:extLst>
          </p:cNvPr>
          <p:cNvSpPr>
            <a:spLocks noGrp="1"/>
          </p:cNvSpPr>
          <p:nvPr>
            <p:ph type="sldNum" sz="quarter" idx="12"/>
          </p:nvPr>
        </p:nvSpPr>
        <p:spPr/>
        <p:txBody>
          <a:bodyPr/>
          <a:lstStyle/>
          <a:p>
            <a:fld id="{67828615-9D62-4C2A-A339-A92AEAD6FD65}" type="slidenum">
              <a:rPr lang="en-US" smtClean="0"/>
              <a:t>‹#›</a:t>
            </a:fld>
            <a:endParaRPr lang="en-US" dirty="0"/>
          </a:p>
        </p:txBody>
      </p:sp>
    </p:spTree>
    <p:extLst>
      <p:ext uri="{BB962C8B-B14F-4D97-AF65-F5344CB8AC3E}">
        <p14:creationId xmlns:p14="http://schemas.microsoft.com/office/powerpoint/2010/main" val="48033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1154-258E-FA1A-6641-9A2C07D2E2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58D7C3-A56D-2D06-FD87-C9FCD5F251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F7BB9-3459-F3B3-7842-2E0D543CA389}"/>
              </a:ext>
            </a:extLst>
          </p:cNvPr>
          <p:cNvSpPr>
            <a:spLocks noGrp="1"/>
          </p:cNvSpPr>
          <p:nvPr>
            <p:ph type="dt" sz="half" idx="10"/>
          </p:nvPr>
        </p:nvSpPr>
        <p:spPr/>
        <p:txBody>
          <a:bodyPr/>
          <a:lstStyle/>
          <a:p>
            <a:fld id="{3025E082-BCB8-407C-90E4-25A310295B9F}" type="datetimeFigureOut">
              <a:rPr lang="en-US" smtClean="0"/>
              <a:t>7/18/2022</a:t>
            </a:fld>
            <a:endParaRPr lang="en-US" dirty="0"/>
          </a:p>
        </p:txBody>
      </p:sp>
      <p:sp>
        <p:nvSpPr>
          <p:cNvPr id="5" name="Footer Placeholder 4">
            <a:extLst>
              <a:ext uri="{FF2B5EF4-FFF2-40B4-BE49-F238E27FC236}">
                <a16:creationId xmlns:a16="http://schemas.microsoft.com/office/drawing/2014/main" id="{B0EB56D6-DDEF-0BD9-6633-20882DC0A8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AF4DEF-BE35-7462-D3BF-B02A03C9403F}"/>
              </a:ext>
            </a:extLst>
          </p:cNvPr>
          <p:cNvSpPr>
            <a:spLocks noGrp="1"/>
          </p:cNvSpPr>
          <p:nvPr>
            <p:ph type="sldNum" sz="quarter" idx="12"/>
          </p:nvPr>
        </p:nvSpPr>
        <p:spPr/>
        <p:txBody>
          <a:bodyPr/>
          <a:lstStyle/>
          <a:p>
            <a:fld id="{67828615-9D62-4C2A-A339-A92AEAD6FD65}" type="slidenum">
              <a:rPr lang="en-US" smtClean="0"/>
              <a:t>‹#›</a:t>
            </a:fld>
            <a:endParaRPr lang="en-US" dirty="0"/>
          </a:p>
        </p:txBody>
      </p:sp>
    </p:spTree>
    <p:extLst>
      <p:ext uri="{BB962C8B-B14F-4D97-AF65-F5344CB8AC3E}">
        <p14:creationId xmlns:p14="http://schemas.microsoft.com/office/powerpoint/2010/main" val="159742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D9DC82-40ED-1F57-3F75-ECE92B3D81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2E3E6A-17FB-2CBA-F7A2-6E612BBA05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6309C9-49DE-EB41-88C7-385418C3F580}"/>
              </a:ext>
            </a:extLst>
          </p:cNvPr>
          <p:cNvSpPr>
            <a:spLocks noGrp="1"/>
          </p:cNvSpPr>
          <p:nvPr>
            <p:ph type="dt" sz="half" idx="10"/>
          </p:nvPr>
        </p:nvSpPr>
        <p:spPr/>
        <p:txBody>
          <a:bodyPr/>
          <a:lstStyle/>
          <a:p>
            <a:fld id="{3025E082-BCB8-407C-90E4-25A310295B9F}" type="datetimeFigureOut">
              <a:rPr lang="en-US" smtClean="0"/>
              <a:t>7/18/2022</a:t>
            </a:fld>
            <a:endParaRPr lang="en-US" dirty="0"/>
          </a:p>
        </p:txBody>
      </p:sp>
      <p:sp>
        <p:nvSpPr>
          <p:cNvPr id="5" name="Footer Placeholder 4">
            <a:extLst>
              <a:ext uri="{FF2B5EF4-FFF2-40B4-BE49-F238E27FC236}">
                <a16:creationId xmlns:a16="http://schemas.microsoft.com/office/drawing/2014/main" id="{4E87AA87-74CA-5C72-5A40-4ADFC21F35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B90B44-D41E-E97E-A9C1-710FBC8203B2}"/>
              </a:ext>
            </a:extLst>
          </p:cNvPr>
          <p:cNvSpPr>
            <a:spLocks noGrp="1"/>
          </p:cNvSpPr>
          <p:nvPr>
            <p:ph type="sldNum" sz="quarter" idx="12"/>
          </p:nvPr>
        </p:nvSpPr>
        <p:spPr/>
        <p:txBody>
          <a:bodyPr/>
          <a:lstStyle/>
          <a:p>
            <a:fld id="{67828615-9D62-4C2A-A339-A92AEAD6FD65}" type="slidenum">
              <a:rPr lang="en-US" smtClean="0"/>
              <a:t>‹#›</a:t>
            </a:fld>
            <a:endParaRPr lang="en-US" dirty="0"/>
          </a:p>
        </p:txBody>
      </p:sp>
    </p:spTree>
    <p:extLst>
      <p:ext uri="{BB962C8B-B14F-4D97-AF65-F5344CB8AC3E}">
        <p14:creationId xmlns:p14="http://schemas.microsoft.com/office/powerpoint/2010/main" val="3237396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4A6C-8EB0-5F79-B776-788B544C12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2F34EF-0434-D9EB-4073-DC15263061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9A582-B2AB-182F-B872-1838F191379A}"/>
              </a:ext>
            </a:extLst>
          </p:cNvPr>
          <p:cNvSpPr>
            <a:spLocks noGrp="1"/>
          </p:cNvSpPr>
          <p:nvPr>
            <p:ph type="dt" sz="half" idx="10"/>
          </p:nvPr>
        </p:nvSpPr>
        <p:spPr/>
        <p:txBody>
          <a:bodyPr/>
          <a:lstStyle/>
          <a:p>
            <a:fld id="{3025E082-BCB8-407C-90E4-25A310295B9F}" type="datetimeFigureOut">
              <a:rPr lang="en-US" smtClean="0"/>
              <a:t>7/18/2022</a:t>
            </a:fld>
            <a:endParaRPr lang="en-US" dirty="0"/>
          </a:p>
        </p:txBody>
      </p:sp>
      <p:sp>
        <p:nvSpPr>
          <p:cNvPr id="5" name="Footer Placeholder 4">
            <a:extLst>
              <a:ext uri="{FF2B5EF4-FFF2-40B4-BE49-F238E27FC236}">
                <a16:creationId xmlns:a16="http://schemas.microsoft.com/office/drawing/2014/main" id="{191E05D8-FC3D-5A0D-E2B3-A1B6FECAD8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D0BCE-906E-8338-BD3B-5FCAC64AA6CB}"/>
              </a:ext>
            </a:extLst>
          </p:cNvPr>
          <p:cNvSpPr>
            <a:spLocks noGrp="1"/>
          </p:cNvSpPr>
          <p:nvPr>
            <p:ph type="sldNum" sz="quarter" idx="12"/>
          </p:nvPr>
        </p:nvSpPr>
        <p:spPr/>
        <p:txBody>
          <a:bodyPr/>
          <a:lstStyle/>
          <a:p>
            <a:fld id="{67828615-9D62-4C2A-A339-A92AEAD6FD65}" type="slidenum">
              <a:rPr lang="en-US" smtClean="0"/>
              <a:t>‹#›</a:t>
            </a:fld>
            <a:endParaRPr lang="en-US" dirty="0"/>
          </a:p>
        </p:txBody>
      </p:sp>
    </p:spTree>
    <p:extLst>
      <p:ext uri="{BB962C8B-B14F-4D97-AF65-F5344CB8AC3E}">
        <p14:creationId xmlns:p14="http://schemas.microsoft.com/office/powerpoint/2010/main" val="35940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2C64-0AA8-8205-600C-96EE6BE164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F7AAEF-FCBE-DCC3-1723-732793BFCA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E5605E-F7D8-E177-21E9-A445A494423F}"/>
              </a:ext>
            </a:extLst>
          </p:cNvPr>
          <p:cNvSpPr>
            <a:spLocks noGrp="1"/>
          </p:cNvSpPr>
          <p:nvPr>
            <p:ph type="dt" sz="half" idx="10"/>
          </p:nvPr>
        </p:nvSpPr>
        <p:spPr/>
        <p:txBody>
          <a:bodyPr/>
          <a:lstStyle/>
          <a:p>
            <a:fld id="{3025E082-BCB8-407C-90E4-25A310295B9F}" type="datetimeFigureOut">
              <a:rPr lang="en-US" smtClean="0"/>
              <a:t>7/18/2022</a:t>
            </a:fld>
            <a:endParaRPr lang="en-US" dirty="0"/>
          </a:p>
        </p:txBody>
      </p:sp>
      <p:sp>
        <p:nvSpPr>
          <p:cNvPr id="5" name="Footer Placeholder 4">
            <a:extLst>
              <a:ext uri="{FF2B5EF4-FFF2-40B4-BE49-F238E27FC236}">
                <a16:creationId xmlns:a16="http://schemas.microsoft.com/office/drawing/2014/main" id="{CBE01C8F-CF5C-9F40-1759-A172BC5083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3C05F9-6F05-E2BD-70E9-BF9234342ABF}"/>
              </a:ext>
            </a:extLst>
          </p:cNvPr>
          <p:cNvSpPr>
            <a:spLocks noGrp="1"/>
          </p:cNvSpPr>
          <p:nvPr>
            <p:ph type="sldNum" sz="quarter" idx="12"/>
          </p:nvPr>
        </p:nvSpPr>
        <p:spPr/>
        <p:txBody>
          <a:bodyPr/>
          <a:lstStyle/>
          <a:p>
            <a:fld id="{67828615-9D62-4C2A-A339-A92AEAD6FD65}" type="slidenum">
              <a:rPr lang="en-US" smtClean="0"/>
              <a:t>‹#›</a:t>
            </a:fld>
            <a:endParaRPr lang="en-US" dirty="0"/>
          </a:p>
        </p:txBody>
      </p:sp>
    </p:spTree>
    <p:extLst>
      <p:ext uri="{BB962C8B-B14F-4D97-AF65-F5344CB8AC3E}">
        <p14:creationId xmlns:p14="http://schemas.microsoft.com/office/powerpoint/2010/main" val="426357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9548-9256-EBE7-9B4D-D67E6E848A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ABB3B-5C41-F8DD-9594-D4F8614A11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47097B-5E2A-29BC-0D66-E6211AFEE3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4D039E-3648-E477-D30D-1FBD61D24B89}"/>
              </a:ext>
            </a:extLst>
          </p:cNvPr>
          <p:cNvSpPr>
            <a:spLocks noGrp="1"/>
          </p:cNvSpPr>
          <p:nvPr>
            <p:ph type="dt" sz="half" idx="10"/>
          </p:nvPr>
        </p:nvSpPr>
        <p:spPr/>
        <p:txBody>
          <a:bodyPr/>
          <a:lstStyle/>
          <a:p>
            <a:fld id="{3025E082-BCB8-407C-90E4-25A310295B9F}" type="datetimeFigureOut">
              <a:rPr lang="en-US" smtClean="0"/>
              <a:t>7/18/2022</a:t>
            </a:fld>
            <a:endParaRPr lang="en-US" dirty="0"/>
          </a:p>
        </p:txBody>
      </p:sp>
      <p:sp>
        <p:nvSpPr>
          <p:cNvPr id="6" name="Footer Placeholder 5">
            <a:extLst>
              <a:ext uri="{FF2B5EF4-FFF2-40B4-BE49-F238E27FC236}">
                <a16:creationId xmlns:a16="http://schemas.microsoft.com/office/drawing/2014/main" id="{BDF0D4F8-325E-602B-4523-E008C364B0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55FA2A-09B1-4E3E-698C-331997D847FE}"/>
              </a:ext>
            </a:extLst>
          </p:cNvPr>
          <p:cNvSpPr>
            <a:spLocks noGrp="1"/>
          </p:cNvSpPr>
          <p:nvPr>
            <p:ph type="sldNum" sz="quarter" idx="12"/>
          </p:nvPr>
        </p:nvSpPr>
        <p:spPr/>
        <p:txBody>
          <a:bodyPr/>
          <a:lstStyle/>
          <a:p>
            <a:fld id="{67828615-9D62-4C2A-A339-A92AEAD6FD65}" type="slidenum">
              <a:rPr lang="en-US" smtClean="0"/>
              <a:t>‹#›</a:t>
            </a:fld>
            <a:endParaRPr lang="en-US" dirty="0"/>
          </a:p>
        </p:txBody>
      </p:sp>
    </p:spTree>
    <p:extLst>
      <p:ext uri="{BB962C8B-B14F-4D97-AF65-F5344CB8AC3E}">
        <p14:creationId xmlns:p14="http://schemas.microsoft.com/office/powerpoint/2010/main" val="1646533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12D37-5148-241F-5F05-626F0A0037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0E0A0C-F07E-CD1E-2D35-CA8E6404BC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49155E-9524-C627-B356-D34BD2693D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39D75C-B26F-082A-4FF7-EA58BB2114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706113-75F5-1C31-8A7A-DD39C3FB20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DF92AB-F753-56AE-0E11-058D8A68437F}"/>
              </a:ext>
            </a:extLst>
          </p:cNvPr>
          <p:cNvSpPr>
            <a:spLocks noGrp="1"/>
          </p:cNvSpPr>
          <p:nvPr>
            <p:ph type="dt" sz="half" idx="10"/>
          </p:nvPr>
        </p:nvSpPr>
        <p:spPr/>
        <p:txBody>
          <a:bodyPr/>
          <a:lstStyle/>
          <a:p>
            <a:fld id="{3025E082-BCB8-407C-90E4-25A310295B9F}" type="datetimeFigureOut">
              <a:rPr lang="en-US" smtClean="0"/>
              <a:t>7/18/2022</a:t>
            </a:fld>
            <a:endParaRPr lang="en-US" dirty="0"/>
          </a:p>
        </p:txBody>
      </p:sp>
      <p:sp>
        <p:nvSpPr>
          <p:cNvPr id="8" name="Footer Placeholder 7">
            <a:extLst>
              <a:ext uri="{FF2B5EF4-FFF2-40B4-BE49-F238E27FC236}">
                <a16:creationId xmlns:a16="http://schemas.microsoft.com/office/drawing/2014/main" id="{90EA39BE-D297-F2B7-C873-F22C2D3C270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3D7575E-9436-388E-B1BF-AE00811ACD40}"/>
              </a:ext>
            </a:extLst>
          </p:cNvPr>
          <p:cNvSpPr>
            <a:spLocks noGrp="1"/>
          </p:cNvSpPr>
          <p:nvPr>
            <p:ph type="sldNum" sz="quarter" idx="12"/>
          </p:nvPr>
        </p:nvSpPr>
        <p:spPr/>
        <p:txBody>
          <a:bodyPr/>
          <a:lstStyle/>
          <a:p>
            <a:fld id="{67828615-9D62-4C2A-A339-A92AEAD6FD65}" type="slidenum">
              <a:rPr lang="en-US" smtClean="0"/>
              <a:t>‹#›</a:t>
            </a:fld>
            <a:endParaRPr lang="en-US" dirty="0"/>
          </a:p>
        </p:txBody>
      </p:sp>
    </p:spTree>
    <p:extLst>
      <p:ext uri="{BB962C8B-B14F-4D97-AF65-F5344CB8AC3E}">
        <p14:creationId xmlns:p14="http://schemas.microsoft.com/office/powerpoint/2010/main" val="343282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BC1F2-D062-3F1C-FFBC-2A83638A17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0AC8D1-8CF1-6B20-C8D1-FCB8F7C5D65F}"/>
              </a:ext>
            </a:extLst>
          </p:cNvPr>
          <p:cNvSpPr>
            <a:spLocks noGrp="1"/>
          </p:cNvSpPr>
          <p:nvPr>
            <p:ph type="dt" sz="half" idx="10"/>
          </p:nvPr>
        </p:nvSpPr>
        <p:spPr/>
        <p:txBody>
          <a:bodyPr/>
          <a:lstStyle/>
          <a:p>
            <a:fld id="{3025E082-BCB8-407C-90E4-25A310295B9F}" type="datetimeFigureOut">
              <a:rPr lang="en-US" smtClean="0"/>
              <a:t>7/18/2022</a:t>
            </a:fld>
            <a:endParaRPr lang="en-US" dirty="0"/>
          </a:p>
        </p:txBody>
      </p:sp>
      <p:sp>
        <p:nvSpPr>
          <p:cNvPr id="4" name="Footer Placeholder 3">
            <a:extLst>
              <a:ext uri="{FF2B5EF4-FFF2-40B4-BE49-F238E27FC236}">
                <a16:creationId xmlns:a16="http://schemas.microsoft.com/office/drawing/2014/main" id="{047BB13E-EC43-7D11-9A60-5976DF2A66C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74B3B58-9F0B-676A-94CE-E65E50E19A95}"/>
              </a:ext>
            </a:extLst>
          </p:cNvPr>
          <p:cNvSpPr>
            <a:spLocks noGrp="1"/>
          </p:cNvSpPr>
          <p:nvPr>
            <p:ph type="sldNum" sz="quarter" idx="12"/>
          </p:nvPr>
        </p:nvSpPr>
        <p:spPr/>
        <p:txBody>
          <a:bodyPr/>
          <a:lstStyle/>
          <a:p>
            <a:fld id="{67828615-9D62-4C2A-A339-A92AEAD6FD65}" type="slidenum">
              <a:rPr lang="en-US" smtClean="0"/>
              <a:t>‹#›</a:t>
            </a:fld>
            <a:endParaRPr lang="en-US" dirty="0"/>
          </a:p>
        </p:txBody>
      </p:sp>
    </p:spTree>
    <p:extLst>
      <p:ext uri="{BB962C8B-B14F-4D97-AF65-F5344CB8AC3E}">
        <p14:creationId xmlns:p14="http://schemas.microsoft.com/office/powerpoint/2010/main" val="17066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593C11-EF72-A5E6-8188-6F70C4B2C60B}"/>
              </a:ext>
            </a:extLst>
          </p:cNvPr>
          <p:cNvSpPr>
            <a:spLocks noGrp="1"/>
          </p:cNvSpPr>
          <p:nvPr>
            <p:ph type="dt" sz="half" idx="10"/>
          </p:nvPr>
        </p:nvSpPr>
        <p:spPr/>
        <p:txBody>
          <a:bodyPr/>
          <a:lstStyle/>
          <a:p>
            <a:fld id="{3025E082-BCB8-407C-90E4-25A310295B9F}" type="datetimeFigureOut">
              <a:rPr lang="en-US" smtClean="0"/>
              <a:t>7/18/2022</a:t>
            </a:fld>
            <a:endParaRPr lang="en-US" dirty="0"/>
          </a:p>
        </p:txBody>
      </p:sp>
      <p:sp>
        <p:nvSpPr>
          <p:cNvPr id="3" name="Footer Placeholder 2">
            <a:extLst>
              <a:ext uri="{FF2B5EF4-FFF2-40B4-BE49-F238E27FC236}">
                <a16:creationId xmlns:a16="http://schemas.microsoft.com/office/drawing/2014/main" id="{FE407D77-952C-74E4-FEEA-DB126464544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103741C-BC4B-5B46-4E73-056FA1404CA7}"/>
              </a:ext>
            </a:extLst>
          </p:cNvPr>
          <p:cNvSpPr>
            <a:spLocks noGrp="1"/>
          </p:cNvSpPr>
          <p:nvPr>
            <p:ph type="sldNum" sz="quarter" idx="12"/>
          </p:nvPr>
        </p:nvSpPr>
        <p:spPr/>
        <p:txBody>
          <a:bodyPr/>
          <a:lstStyle/>
          <a:p>
            <a:fld id="{67828615-9D62-4C2A-A339-A92AEAD6FD65}" type="slidenum">
              <a:rPr lang="en-US" smtClean="0"/>
              <a:t>‹#›</a:t>
            </a:fld>
            <a:endParaRPr lang="en-US" dirty="0"/>
          </a:p>
        </p:txBody>
      </p:sp>
    </p:spTree>
    <p:extLst>
      <p:ext uri="{BB962C8B-B14F-4D97-AF65-F5344CB8AC3E}">
        <p14:creationId xmlns:p14="http://schemas.microsoft.com/office/powerpoint/2010/main" val="2538635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68B8B-0433-FE5C-D317-1CE31B1890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DF82B3-8F0A-4580-B363-322FC36DC4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E94065-BD73-AEFA-7C46-01307CC05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57A3F9-CF5D-C370-5E43-D8CD8D2A301B}"/>
              </a:ext>
            </a:extLst>
          </p:cNvPr>
          <p:cNvSpPr>
            <a:spLocks noGrp="1"/>
          </p:cNvSpPr>
          <p:nvPr>
            <p:ph type="dt" sz="half" idx="10"/>
          </p:nvPr>
        </p:nvSpPr>
        <p:spPr/>
        <p:txBody>
          <a:bodyPr/>
          <a:lstStyle/>
          <a:p>
            <a:fld id="{3025E082-BCB8-407C-90E4-25A310295B9F}" type="datetimeFigureOut">
              <a:rPr lang="en-US" smtClean="0"/>
              <a:t>7/18/2022</a:t>
            </a:fld>
            <a:endParaRPr lang="en-US" dirty="0"/>
          </a:p>
        </p:txBody>
      </p:sp>
      <p:sp>
        <p:nvSpPr>
          <p:cNvPr id="6" name="Footer Placeholder 5">
            <a:extLst>
              <a:ext uri="{FF2B5EF4-FFF2-40B4-BE49-F238E27FC236}">
                <a16:creationId xmlns:a16="http://schemas.microsoft.com/office/drawing/2014/main" id="{B4E1B79A-A432-B9B5-09DA-36B9B8A45A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1920CC-5ADD-3DFA-95E7-B5D1F278131A}"/>
              </a:ext>
            </a:extLst>
          </p:cNvPr>
          <p:cNvSpPr>
            <a:spLocks noGrp="1"/>
          </p:cNvSpPr>
          <p:nvPr>
            <p:ph type="sldNum" sz="quarter" idx="12"/>
          </p:nvPr>
        </p:nvSpPr>
        <p:spPr/>
        <p:txBody>
          <a:bodyPr/>
          <a:lstStyle/>
          <a:p>
            <a:fld id="{67828615-9D62-4C2A-A339-A92AEAD6FD65}" type="slidenum">
              <a:rPr lang="en-US" smtClean="0"/>
              <a:t>‹#›</a:t>
            </a:fld>
            <a:endParaRPr lang="en-US" dirty="0"/>
          </a:p>
        </p:txBody>
      </p:sp>
    </p:spTree>
    <p:extLst>
      <p:ext uri="{BB962C8B-B14F-4D97-AF65-F5344CB8AC3E}">
        <p14:creationId xmlns:p14="http://schemas.microsoft.com/office/powerpoint/2010/main" val="3068101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19BD-0D29-8761-54CF-05C916EE51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3F4C6F-1E26-3458-DEFA-B51099BE8D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8ABF0B-9C56-411A-F3CE-B5DD32C853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186977-4B5C-CD16-BF2B-B88232156D49}"/>
              </a:ext>
            </a:extLst>
          </p:cNvPr>
          <p:cNvSpPr>
            <a:spLocks noGrp="1"/>
          </p:cNvSpPr>
          <p:nvPr>
            <p:ph type="dt" sz="half" idx="10"/>
          </p:nvPr>
        </p:nvSpPr>
        <p:spPr/>
        <p:txBody>
          <a:bodyPr/>
          <a:lstStyle/>
          <a:p>
            <a:fld id="{3025E082-BCB8-407C-90E4-25A310295B9F}" type="datetimeFigureOut">
              <a:rPr lang="en-US" smtClean="0"/>
              <a:t>7/18/2022</a:t>
            </a:fld>
            <a:endParaRPr lang="en-US" dirty="0"/>
          </a:p>
        </p:txBody>
      </p:sp>
      <p:sp>
        <p:nvSpPr>
          <p:cNvPr id="6" name="Footer Placeholder 5">
            <a:extLst>
              <a:ext uri="{FF2B5EF4-FFF2-40B4-BE49-F238E27FC236}">
                <a16:creationId xmlns:a16="http://schemas.microsoft.com/office/drawing/2014/main" id="{694D72FF-7B2D-EE48-1336-4627266D9A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98E788-6B5E-EAD2-D1B9-36CEEBC0A835}"/>
              </a:ext>
            </a:extLst>
          </p:cNvPr>
          <p:cNvSpPr>
            <a:spLocks noGrp="1"/>
          </p:cNvSpPr>
          <p:nvPr>
            <p:ph type="sldNum" sz="quarter" idx="12"/>
          </p:nvPr>
        </p:nvSpPr>
        <p:spPr/>
        <p:txBody>
          <a:bodyPr/>
          <a:lstStyle/>
          <a:p>
            <a:fld id="{67828615-9D62-4C2A-A339-A92AEAD6FD65}" type="slidenum">
              <a:rPr lang="en-US" smtClean="0"/>
              <a:t>‹#›</a:t>
            </a:fld>
            <a:endParaRPr lang="en-US" dirty="0"/>
          </a:p>
        </p:txBody>
      </p:sp>
    </p:spTree>
    <p:extLst>
      <p:ext uri="{BB962C8B-B14F-4D97-AF65-F5344CB8AC3E}">
        <p14:creationId xmlns:p14="http://schemas.microsoft.com/office/powerpoint/2010/main" val="1005065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870035-D49C-56FC-BBED-142DCDD00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FA5A1E-DE38-6FD5-62EB-8658A3B454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928CA4-34D1-44D8-89F0-B2314CFDC9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5E082-BCB8-407C-90E4-25A310295B9F}" type="datetimeFigureOut">
              <a:rPr lang="en-US" smtClean="0"/>
              <a:t>7/18/2022</a:t>
            </a:fld>
            <a:endParaRPr lang="en-US" dirty="0"/>
          </a:p>
        </p:txBody>
      </p:sp>
      <p:sp>
        <p:nvSpPr>
          <p:cNvPr id="5" name="Footer Placeholder 4">
            <a:extLst>
              <a:ext uri="{FF2B5EF4-FFF2-40B4-BE49-F238E27FC236}">
                <a16:creationId xmlns:a16="http://schemas.microsoft.com/office/drawing/2014/main" id="{792C2531-7023-BE1A-D148-C1753DF77A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45796BE-D570-BF0F-3598-E91D11BA6C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28615-9D62-4C2A-A339-A92AEAD6FD65}" type="slidenum">
              <a:rPr lang="en-US" smtClean="0"/>
              <a:t>‹#›</a:t>
            </a:fld>
            <a:endParaRPr lang="en-US" dirty="0"/>
          </a:p>
        </p:txBody>
      </p:sp>
    </p:spTree>
    <p:extLst>
      <p:ext uri="{BB962C8B-B14F-4D97-AF65-F5344CB8AC3E}">
        <p14:creationId xmlns:p14="http://schemas.microsoft.com/office/powerpoint/2010/main" val="3837649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n.gov/mmb/arp/federal/"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mn.gov/mmb/arp/federal/"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mn.gov/mmb/arp/federal/"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mn.gov/mmb/arp/federal/" TargetMode="Externa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mn.gov/mmb/transparency-mn/" TargetMode="Externa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mn.gov/mmb/covid-19-response-accountability-office/reports/american-rescue-plan-reports.jsp" TargetMode="External"/><Relationship Id="rId2" Type="http://schemas.openxmlformats.org/officeDocument/2006/relationships/hyperlink" Target="https://mn.gov/mmb/arp/state/" TargetMode="Externa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minnesotanonprofits.org/covid-19-what-nonprofits-should-know/how-nonprofits-can-access-arpa-funding"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5B81AE-7F65-5D40-4C72-B2A1DDD7D0FB}"/>
              </a:ext>
            </a:extLst>
          </p:cNvPr>
          <p:cNvPicPr>
            <a:picLocks noChangeAspect="1"/>
          </p:cNvPicPr>
          <p:nvPr/>
        </p:nvPicPr>
        <p:blipFill>
          <a:blip r:embed="rId2"/>
          <a:stretch>
            <a:fillRect/>
          </a:stretch>
        </p:blipFill>
        <p:spPr>
          <a:xfrm>
            <a:off x="270579" y="1099181"/>
            <a:ext cx="3441770" cy="2235134"/>
          </a:xfrm>
          <a:prstGeom prst="rect">
            <a:avLst/>
          </a:prstGeom>
          <a:ln>
            <a:solidFill>
              <a:schemeClr val="accent1"/>
            </a:solidFill>
          </a:ln>
        </p:spPr>
      </p:pic>
      <p:pic>
        <p:nvPicPr>
          <p:cNvPr id="7" name="Picture 6">
            <a:extLst>
              <a:ext uri="{FF2B5EF4-FFF2-40B4-BE49-F238E27FC236}">
                <a16:creationId xmlns:a16="http://schemas.microsoft.com/office/drawing/2014/main" id="{22EFB7DC-E7CB-A161-4E90-4BA32C7A5FC5}"/>
              </a:ext>
            </a:extLst>
          </p:cNvPr>
          <p:cNvPicPr>
            <a:picLocks noChangeAspect="1"/>
          </p:cNvPicPr>
          <p:nvPr/>
        </p:nvPicPr>
        <p:blipFill>
          <a:blip r:embed="rId3"/>
          <a:stretch>
            <a:fillRect/>
          </a:stretch>
        </p:blipFill>
        <p:spPr>
          <a:xfrm>
            <a:off x="2434585" y="2799199"/>
            <a:ext cx="2731699" cy="2731699"/>
          </a:xfrm>
          <a:prstGeom prst="rect">
            <a:avLst/>
          </a:prstGeom>
          <a:ln>
            <a:solidFill>
              <a:schemeClr val="accent1"/>
            </a:solidFill>
          </a:ln>
        </p:spPr>
      </p:pic>
      <p:pic>
        <p:nvPicPr>
          <p:cNvPr id="8" name="Picture 7">
            <a:extLst>
              <a:ext uri="{FF2B5EF4-FFF2-40B4-BE49-F238E27FC236}">
                <a16:creationId xmlns:a16="http://schemas.microsoft.com/office/drawing/2014/main" id="{97986EA8-A56E-D015-DB38-F0A6C3BFB4DB}"/>
              </a:ext>
            </a:extLst>
          </p:cNvPr>
          <p:cNvPicPr>
            <a:picLocks noChangeAspect="1"/>
          </p:cNvPicPr>
          <p:nvPr/>
        </p:nvPicPr>
        <p:blipFill>
          <a:blip r:embed="rId4"/>
          <a:stretch>
            <a:fillRect/>
          </a:stretch>
        </p:blipFill>
        <p:spPr>
          <a:xfrm>
            <a:off x="3863534" y="1687975"/>
            <a:ext cx="4496299" cy="4711046"/>
          </a:xfrm>
          <a:prstGeom prst="rect">
            <a:avLst/>
          </a:prstGeom>
          <a:scene3d>
            <a:camera prst="orthographicFront">
              <a:rot lat="0" lon="2400000" rev="1800000"/>
            </a:camera>
            <a:lightRig rig="threePt" dir="t"/>
          </a:scene3d>
        </p:spPr>
      </p:pic>
      <p:pic>
        <p:nvPicPr>
          <p:cNvPr id="9" name="Picture 8">
            <a:extLst>
              <a:ext uri="{FF2B5EF4-FFF2-40B4-BE49-F238E27FC236}">
                <a16:creationId xmlns:a16="http://schemas.microsoft.com/office/drawing/2014/main" id="{2BD66F17-A67E-C402-B3FC-9C4099E3BD7F}"/>
              </a:ext>
            </a:extLst>
          </p:cNvPr>
          <p:cNvPicPr>
            <a:picLocks noChangeAspect="1"/>
          </p:cNvPicPr>
          <p:nvPr/>
        </p:nvPicPr>
        <p:blipFill>
          <a:blip r:embed="rId5"/>
          <a:stretch>
            <a:fillRect/>
          </a:stretch>
        </p:blipFill>
        <p:spPr>
          <a:xfrm>
            <a:off x="8422932" y="3429000"/>
            <a:ext cx="3433581" cy="3130618"/>
          </a:xfrm>
          <a:prstGeom prst="rect">
            <a:avLst/>
          </a:prstGeom>
        </p:spPr>
      </p:pic>
      <p:pic>
        <p:nvPicPr>
          <p:cNvPr id="12" name="Picture 11">
            <a:extLst>
              <a:ext uri="{FF2B5EF4-FFF2-40B4-BE49-F238E27FC236}">
                <a16:creationId xmlns:a16="http://schemas.microsoft.com/office/drawing/2014/main" id="{6EDACD03-40FC-6604-D487-1FF50F48EB11}"/>
              </a:ext>
            </a:extLst>
          </p:cNvPr>
          <p:cNvPicPr>
            <a:picLocks noChangeAspect="1"/>
          </p:cNvPicPr>
          <p:nvPr/>
        </p:nvPicPr>
        <p:blipFill>
          <a:blip r:embed="rId6"/>
          <a:stretch>
            <a:fillRect/>
          </a:stretch>
        </p:blipFill>
        <p:spPr>
          <a:xfrm>
            <a:off x="11178994" y="6068960"/>
            <a:ext cx="921359" cy="764309"/>
          </a:xfrm>
          <a:prstGeom prst="rect">
            <a:avLst/>
          </a:prstGeom>
        </p:spPr>
      </p:pic>
      <p:sp>
        <p:nvSpPr>
          <p:cNvPr id="16" name="TextBox 15">
            <a:extLst>
              <a:ext uri="{FF2B5EF4-FFF2-40B4-BE49-F238E27FC236}">
                <a16:creationId xmlns:a16="http://schemas.microsoft.com/office/drawing/2014/main" id="{8E9A983C-EF37-5F88-F05D-46445CF3E9B5}"/>
              </a:ext>
            </a:extLst>
          </p:cNvPr>
          <p:cNvSpPr txBox="1"/>
          <p:nvPr/>
        </p:nvSpPr>
        <p:spPr>
          <a:xfrm>
            <a:off x="3561163" y="137480"/>
            <a:ext cx="8452913" cy="2123658"/>
          </a:xfrm>
          <a:prstGeom prst="rect">
            <a:avLst/>
          </a:prstGeom>
          <a:noFill/>
        </p:spPr>
        <p:txBody>
          <a:bodyPr wrap="square">
            <a:spAutoFit/>
          </a:bodyPr>
          <a:lstStyle/>
          <a:p>
            <a:pPr algn="r"/>
            <a:r>
              <a:rPr lang="en-US" sz="4400" b="1" i="0" dirty="0">
                <a:solidFill>
                  <a:srgbClr val="0070C0"/>
                </a:solidFill>
                <a:effectLst/>
                <a:latin typeface="Source Sans Pro" panose="020B0503030403020204" pitchFamily="34" charset="0"/>
              </a:rPr>
              <a:t>American Rescue Plan Act (ARPA) Funding and Potential Opportunities for Nonprofits</a:t>
            </a:r>
          </a:p>
        </p:txBody>
      </p:sp>
      <p:sp>
        <p:nvSpPr>
          <p:cNvPr id="17" name="TextBox 16">
            <a:extLst>
              <a:ext uri="{FF2B5EF4-FFF2-40B4-BE49-F238E27FC236}">
                <a16:creationId xmlns:a16="http://schemas.microsoft.com/office/drawing/2014/main" id="{4A0A65EA-2CEE-90C5-09D7-E96A6736ACC3}"/>
              </a:ext>
            </a:extLst>
          </p:cNvPr>
          <p:cNvSpPr txBox="1"/>
          <p:nvPr/>
        </p:nvSpPr>
        <p:spPr>
          <a:xfrm>
            <a:off x="142488" y="6190286"/>
            <a:ext cx="2731700" cy="369332"/>
          </a:xfrm>
          <a:prstGeom prst="rect">
            <a:avLst/>
          </a:prstGeom>
          <a:noFill/>
        </p:spPr>
        <p:txBody>
          <a:bodyPr wrap="square" rtlCol="0">
            <a:spAutoFit/>
          </a:bodyPr>
          <a:lstStyle/>
          <a:p>
            <a:r>
              <a:rPr lang="en-US" b="1" dirty="0">
                <a:solidFill>
                  <a:srgbClr val="0070C0"/>
                </a:solidFill>
                <a:latin typeface="Source Sans Pro" panose="020B0503030403020204" pitchFamily="34" charset="0"/>
              </a:rPr>
              <a:t>Thursday, July 14  2022</a:t>
            </a:r>
            <a:endParaRPr lang="en-US" dirty="0">
              <a:solidFill>
                <a:srgbClr val="0070C0"/>
              </a:solidFill>
            </a:endParaRPr>
          </a:p>
        </p:txBody>
      </p:sp>
    </p:spTree>
    <p:extLst>
      <p:ext uri="{BB962C8B-B14F-4D97-AF65-F5344CB8AC3E}">
        <p14:creationId xmlns:p14="http://schemas.microsoft.com/office/powerpoint/2010/main" val="2946462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38D84-B5DC-F4FD-B3E0-4EE5428EAA40}"/>
              </a:ext>
            </a:extLst>
          </p:cNvPr>
          <p:cNvSpPr>
            <a:spLocks noGrp="1"/>
          </p:cNvSpPr>
          <p:nvPr>
            <p:ph type="title"/>
          </p:nvPr>
        </p:nvSpPr>
        <p:spPr>
          <a:xfrm>
            <a:off x="152401" y="548464"/>
            <a:ext cx="4492986" cy="2228074"/>
          </a:xfrm>
        </p:spPr>
        <p:txBody>
          <a:bodyPr>
            <a:normAutofit/>
          </a:bodyPr>
          <a:lstStyle/>
          <a:p>
            <a:r>
              <a:rPr lang="en-US" sz="4000" b="1" dirty="0">
                <a:solidFill>
                  <a:schemeClr val="accent1"/>
                </a:solidFill>
                <a:latin typeface="+mn-lt"/>
              </a:rPr>
              <a:t>Federal </a:t>
            </a:r>
            <a:br>
              <a:rPr lang="en-US" sz="4000" b="1" dirty="0">
                <a:solidFill>
                  <a:schemeClr val="accent1"/>
                </a:solidFill>
                <a:latin typeface="+mn-lt"/>
              </a:rPr>
            </a:br>
            <a:r>
              <a:rPr lang="en-US" sz="4000" b="1" dirty="0">
                <a:solidFill>
                  <a:schemeClr val="accent1"/>
                </a:solidFill>
                <a:latin typeface="+mn-lt"/>
              </a:rPr>
              <a:t>Program-Specific Funding</a:t>
            </a:r>
          </a:p>
        </p:txBody>
      </p:sp>
      <p:sp>
        <p:nvSpPr>
          <p:cNvPr id="3" name="Content Placeholder 2">
            <a:extLst>
              <a:ext uri="{FF2B5EF4-FFF2-40B4-BE49-F238E27FC236}">
                <a16:creationId xmlns:a16="http://schemas.microsoft.com/office/drawing/2014/main" id="{CD2A87BB-1B98-0BBC-64B4-E52C8F27D6AA}"/>
              </a:ext>
            </a:extLst>
          </p:cNvPr>
          <p:cNvSpPr>
            <a:spLocks noGrp="1"/>
          </p:cNvSpPr>
          <p:nvPr>
            <p:ph idx="1"/>
          </p:nvPr>
        </p:nvSpPr>
        <p:spPr>
          <a:xfrm>
            <a:off x="152401" y="2962279"/>
            <a:ext cx="4485225" cy="2625721"/>
          </a:xfrm>
        </p:spPr>
        <p:txBody>
          <a:bodyPr>
            <a:normAutofit/>
          </a:bodyPr>
          <a:lstStyle/>
          <a:p>
            <a:pPr marL="0" indent="0">
              <a:buNone/>
            </a:pPr>
            <a:r>
              <a:rPr lang="en-US" sz="2000" b="1" dirty="0"/>
              <a:t>Amount: </a:t>
            </a:r>
            <a:r>
              <a:rPr lang="en-US" sz="2000" b="1" dirty="0">
                <a:solidFill>
                  <a:schemeClr val="accent6">
                    <a:lumMod val="75000"/>
                  </a:schemeClr>
                </a:solidFill>
              </a:rPr>
              <a:t>$3.505 Billion</a:t>
            </a:r>
          </a:p>
          <a:p>
            <a:pPr marL="0" indent="0">
              <a:buNone/>
            </a:pPr>
            <a:endParaRPr lang="en-US" sz="2000" dirty="0"/>
          </a:p>
          <a:p>
            <a:pPr marL="0" indent="0">
              <a:buNone/>
            </a:pPr>
            <a:r>
              <a:rPr lang="en-US" sz="2000" b="1" dirty="0"/>
              <a:t>Decision Making Authority: </a:t>
            </a:r>
          </a:p>
          <a:p>
            <a:pPr marL="0" indent="0">
              <a:buNone/>
            </a:pPr>
            <a:r>
              <a:rPr lang="en-US" sz="2000" dirty="0"/>
              <a:t>Federal Government </a:t>
            </a:r>
          </a:p>
          <a:p>
            <a:pPr marL="0" indent="0">
              <a:buNone/>
            </a:pPr>
            <a:r>
              <a:rPr lang="en-US" sz="2000" dirty="0"/>
              <a:t>(No discretion over allocations at state level).</a:t>
            </a:r>
          </a:p>
          <a:p>
            <a:pPr marL="0" indent="0">
              <a:buNone/>
            </a:pPr>
            <a:endParaRPr lang="en-US" sz="2000" dirty="0"/>
          </a:p>
          <a:p>
            <a:pPr marL="0" indent="0">
              <a:buNone/>
            </a:pPr>
            <a:endParaRPr lang="en-US" sz="2000" dirty="0"/>
          </a:p>
        </p:txBody>
      </p:sp>
      <p:pic>
        <p:nvPicPr>
          <p:cNvPr id="6" name="Picture 5">
            <a:extLst>
              <a:ext uri="{FF2B5EF4-FFF2-40B4-BE49-F238E27FC236}">
                <a16:creationId xmlns:a16="http://schemas.microsoft.com/office/drawing/2014/main" id="{B8A01191-0201-66B2-1A72-B0FB0A6FA2C5}"/>
              </a:ext>
            </a:extLst>
          </p:cNvPr>
          <p:cNvPicPr>
            <a:picLocks noChangeAspect="1"/>
          </p:cNvPicPr>
          <p:nvPr/>
        </p:nvPicPr>
        <p:blipFill rotWithShape="1">
          <a:blip r:embed="rId2"/>
          <a:srcRect r="4708" b="2"/>
          <a:stretch/>
        </p:blipFill>
        <p:spPr>
          <a:xfrm>
            <a:off x="5010386" y="10"/>
            <a:ext cx="7181613" cy="6857990"/>
          </a:xfrm>
          <a:prstGeom prst="rect">
            <a:avLst/>
          </a:prstGeom>
          <a:effectLst/>
        </p:spPr>
      </p:pic>
      <p:pic>
        <p:nvPicPr>
          <p:cNvPr id="5" name="Picture 4">
            <a:extLst>
              <a:ext uri="{FF2B5EF4-FFF2-40B4-BE49-F238E27FC236}">
                <a16:creationId xmlns:a16="http://schemas.microsoft.com/office/drawing/2014/main" id="{62412E90-DC96-5283-6964-3A3240AA2DA2}"/>
              </a:ext>
            </a:extLst>
          </p:cNvPr>
          <p:cNvPicPr>
            <a:picLocks noChangeAspect="1"/>
          </p:cNvPicPr>
          <p:nvPr/>
        </p:nvPicPr>
        <p:blipFill>
          <a:blip r:embed="rId3"/>
          <a:stretch>
            <a:fillRect/>
          </a:stretch>
        </p:blipFill>
        <p:spPr>
          <a:xfrm>
            <a:off x="11094719" y="5947746"/>
            <a:ext cx="1097280" cy="910244"/>
          </a:xfrm>
          <a:prstGeom prst="rect">
            <a:avLst/>
          </a:prstGeom>
        </p:spPr>
      </p:pic>
    </p:spTree>
    <p:extLst>
      <p:ext uri="{BB962C8B-B14F-4D97-AF65-F5344CB8AC3E}">
        <p14:creationId xmlns:p14="http://schemas.microsoft.com/office/powerpoint/2010/main" val="2019309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AABF5-9DC4-197F-A795-9CE598D95B3F}"/>
              </a:ext>
            </a:extLst>
          </p:cNvPr>
          <p:cNvSpPr>
            <a:spLocks noGrp="1"/>
          </p:cNvSpPr>
          <p:nvPr>
            <p:ph type="title"/>
          </p:nvPr>
        </p:nvSpPr>
        <p:spPr>
          <a:xfrm>
            <a:off x="142240" y="124981"/>
            <a:ext cx="11211560" cy="1565708"/>
          </a:xfrm>
        </p:spPr>
        <p:txBody>
          <a:bodyPr/>
          <a:lstStyle/>
          <a:p>
            <a:r>
              <a:rPr lang="en-US" b="1" dirty="0">
                <a:solidFill>
                  <a:srgbClr val="0070C0"/>
                </a:solidFill>
                <a:latin typeface="+mn-lt"/>
              </a:rPr>
              <a:t>Federal Program-Specific Funding:</a:t>
            </a:r>
            <a:br>
              <a:rPr lang="en-US" dirty="0">
                <a:solidFill>
                  <a:srgbClr val="0070C0"/>
                </a:solidFill>
                <a:latin typeface="+mn-lt"/>
              </a:rPr>
            </a:br>
            <a:r>
              <a:rPr lang="en-US" dirty="0">
                <a:solidFill>
                  <a:srgbClr val="0070C0"/>
                </a:solidFill>
                <a:latin typeface="+mn-lt"/>
              </a:rPr>
              <a:t>Supporting Working Families</a:t>
            </a:r>
          </a:p>
        </p:txBody>
      </p:sp>
      <p:sp>
        <p:nvSpPr>
          <p:cNvPr id="3" name="Content Placeholder 2">
            <a:extLst>
              <a:ext uri="{FF2B5EF4-FFF2-40B4-BE49-F238E27FC236}">
                <a16:creationId xmlns:a16="http://schemas.microsoft.com/office/drawing/2014/main" id="{2A79AF53-CFEC-B02A-1478-045F060A5599}"/>
              </a:ext>
            </a:extLst>
          </p:cNvPr>
          <p:cNvSpPr>
            <a:spLocks noGrp="1"/>
          </p:cNvSpPr>
          <p:nvPr>
            <p:ph idx="1"/>
          </p:nvPr>
        </p:nvSpPr>
        <p:spPr>
          <a:xfrm>
            <a:off x="244804" y="1690688"/>
            <a:ext cx="11960772" cy="4802619"/>
          </a:xfrm>
        </p:spPr>
        <p:txBody>
          <a:bodyPr>
            <a:normAutofit fontScale="85000" lnSpcReduction="10000"/>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rgbClr val="333333"/>
                </a:solidFill>
                <a:effectLst/>
                <a:cs typeface="Open Sans" panose="020B0606030504020204" pitchFamily="34" charset="0"/>
              </a:rPr>
              <a:t>Supplemental Discretionary Child Care Development Block Grant: </a:t>
            </a:r>
            <a:r>
              <a:rPr kumimoji="0" lang="en-US" altLang="en-US" sz="2400" b="0" i="0" u="none" strike="noStrike" cap="none" normalizeH="0" baseline="0" dirty="0">
                <a:ln>
                  <a:noFill/>
                </a:ln>
                <a:solidFill>
                  <a:schemeClr val="accent6">
                    <a:lumMod val="75000"/>
                  </a:schemeClr>
                </a:solidFill>
                <a:effectLst/>
                <a:cs typeface="Open Sans" panose="020B0606030504020204" pitchFamily="34" charset="0"/>
              </a:rPr>
              <a:t>$202 Million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rgbClr val="333333"/>
                </a:solidFill>
                <a:effectLst/>
                <a:cs typeface="Open Sans" panose="020B0606030504020204" pitchFamily="34" charset="0"/>
              </a:rPr>
              <a:t>Mandatory Child Care Development Funds: </a:t>
            </a:r>
            <a:r>
              <a:rPr kumimoji="0" lang="en-US" altLang="en-US" sz="2400" b="0" i="0" u="none" strike="noStrike" cap="none" normalizeH="0" baseline="0" dirty="0">
                <a:ln>
                  <a:noFill/>
                </a:ln>
                <a:solidFill>
                  <a:schemeClr val="accent6">
                    <a:lumMod val="75000"/>
                  </a:schemeClr>
                </a:solidFill>
                <a:effectLst/>
                <a:cs typeface="Open Sans" panose="020B0606030504020204" pitchFamily="34" charset="0"/>
              </a:rPr>
              <a:t>$9.2 Million Increase</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rgbClr val="333333"/>
                </a:solidFill>
                <a:effectLst/>
                <a:cs typeface="Open Sans" panose="020B0606030504020204" pitchFamily="34" charset="0"/>
              </a:rPr>
              <a:t>Child Care Stabilization Grant Funding: </a:t>
            </a:r>
            <a:r>
              <a:rPr kumimoji="0" lang="en-US" altLang="en-US" sz="2400" b="0" i="0" u="none" strike="noStrike" cap="none" normalizeH="0" baseline="0" dirty="0">
                <a:ln>
                  <a:noFill/>
                </a:ln>
                <a:solidFill>
                  <a:schemeClr val="accent6">
                    <a:lumMod val="75000"/>
                  </a:schemeClr>
                </a:solidFill>
                <a:effectLst/>
                <a:cs typeface="Open Sans" panose="020B0606030504020204" pitchFamily="34" charset="0"/>
              </a:rPr>
              <a:t>$324.1 Million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rgbClr val="333333"/>
                </a:solidFill>
                <a:effectLst/>
                <a:cs typeface="Open Sans" panose="020B0606030504020204" pitchFamily="34" charset="0"/>
              </a:rPr>
              <a:t>Women, Infants, &amp; Children (WIC) Supplement: </a:t>
            </a:r>
            <a:r>
              <a:rPr kumimoji="0" lang="en-US" altLang="en-US" sz="2400" b="0" i="0" u="none" strike="noStrike" cap="none" normalizeH="0" baseline="0" dirty="0">
                <a:ln>
                  <a:noFill/>
                </a:ln>
                <a:solidFill>
                  <a:schemeClr val="accent6">
                    <a:lumMod val="75000"/>
                  </a:schemeClr>
                </a:solidFill>
                <a:effectLst/>
                <a:cs typeface="Open Sans" panose="020B0606030504020204" pitchFamily="34" charset="0"/>
              </a:rPr>
              <a:t>$8.2 Million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rgbClr val="333333"/>
                </a:solidFill>
                <a:effectLst/>
                <a:cs typeface="Open Sans" panose="020B0606030504020204" pitchFamily="34" charset="0"/>
              </a:rPr>
              <a:t>Low Income Home Energy Assistance Program (LIHEAP): </a:t>
            </a:r>
            <a:r>
              <a:rPr kumimoji="0" lang="en-US" altLang="en-US" sz="2400" b="0" i="0" u="none" strike="noStrike" cap="none" normalizeH="0" baseline="0" dirty="0">
                <a:ln>
                  <a:noFill/>
                </a:ln>
                <a:solidFill>
                  <a:schemeClr val="accent6">
                    <a:lumMod val="75000"/>
                  </a:schemeClr>
                </a:solidFill>
                <a:effectLst/>
                <a:cs typeface="Open Sans" panose="020B0606030504020204" pitchFamily="34" charset="0"/>
              </a:rPr>
              <a:t>$167 Million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rgbClr val="333333"/>
                </a:solidFill>
                <a:effectLst/>
                <a:cs typeface="Open Sans" panose="020B0606030504020204" pitchFamily="34" charset="0"/>
              </a:rPr>
              <a:t>Pandemic Emergency Assistance: </a:t>
            </a:r>
            <a:r>
              <a:rPr kumimoji="0" lang="en-US" altLang="en-US" sz="2400" b="0" i="0" u="none" strike="noStrike" cap="none" normalizeH="0" baseline="0" dirty="0">
                <a:ln>
                  <a:noFill/>
                </a:ln>
                <a:solidFill>
                  <a:schemeClr val="accent6">
                    <a:lumMod val="75000"/>
                  </a:schemeClr>
                </a:solidFill>
                <a:effectLst/>
                <a:cs typeface="Open Sans" panose="020B0606030504020204" pitchFamily="34" charset="0"/>
              </a:rPr>
              <a:t>$14.3 Million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rgbClr val="333333"/>
                </a:solidFill>
                <a:effectLst/>
                <a:cs typeface="Open Sans" panose="020B0606030504020204" pitchFamily="34" charset="0"/>
              </a:rPr>
              <a:t>Older Adults (Misc.):</a:t>
            </a:r>
            <a:r>
              <a:rPr kumimoji="0" lang="en-US" altLang="en-US" sz="2400" b="0" i="0" u="none" strike="noStrike" cap="none" normalizeH="0" baseline="0" dirty="0">
                <a:ln>
                  <a:noFill/>
                </a:ln>
                <a:solidFill>
                  <a:schemeClr val="accent6">
                    <a:lumMod val="75000"/>
                  </a:schemeClr>
                </a:solidFill>
                <a:effectLst/>
                <a:cs typeface="Open Sans" panose="020B0606030504020204" pitchFamily="34" charset="0"/>
              </a:rPr>
              <a:t> $23.1 Million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rgbClr val="333333"/>
                </a:solidFill>
                <a:effectLst/>
                <a:cs typeface="Open Sans" panose="020B0606030504020204" pitchFamily="34" charset="0"/>
              </a:rPr>
              <a:t>Child Abuse Prevention: </a:t>
            </a:r>
            <a:r>
              <a:rPr kumimoji="0" lang="en-US" altLang="en-US" sz="2400" b="0" i="0" u="none" strike="noStrike" cap="none" normalizeH="0" baseline="0" dirty="0">
                <a:ln>
                  <a:noFill/>
                </a:ln>
                <a:solidFill>
                  <a:schemeClr val="accent6">
                    <a:lumMod val="75000"/>
                  </a:schemeClr>
                </a:solidFill>
                <a:effectLst/>
                <a:cs typeface="Open Sans" panose="020B0606030504020204" pitchFamily="34" charset="0"/>
              </a:rPr>
              <a:t>$4.4 Million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rgbClr val="333333"/>
                </a:solidFill>
                <a:effectLst/>
                <a:cs typeface="Open Sans" panose="020B0606030504020204" pitchFamily="34" charset="0"/>
              </a:rPr>
              <a:t>Emergency Rental Assistance: </a:t>
            </a:r>
            <a:r>
              <a:rPr kumimoji="0" lang="en-US" altLang="en-US" sz="2400" b="0" i="0" u="none" strike="noStrike" cap="none" normalizeH="0" baseline="0" dirty="0">
                <a:ln>
                  <a:noFill/>
                </a:ln>
                <a:solidFill>
                  <a:schemeClr val="accent6">
                    <a:lumMod val="75000"/>
                  </a:schemeClr>
                </a:solidFill>
                <a:effectLst/>
                <a:cs typeface="Open Sans" panose="020B0606030504020204" pitchFamily="34" charset="0"/>
              </a:rPr>
              <a:t>$229 Million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rgbClr val="333333"/>
                </a:solidFill>
                <a:effectLst/>
                <a:cs typeface="Open Sans" panose="020B0606030504020204" pitchFamily="34" charset="0"/>
              </a:rPr>
              <a:t>Homeowner Assistance Fund: </a:t>
            </a:r>
            <a:r>
              <a:rPr kumimoji="0" lang="en-US" altLang="en-US" sz="2400" b="0" i="0" u="none" strike="noStrike" cap="none" normalizeH="0" baseline="0" dirty="0">
                <a:ln>
                  <a:noFill/>
                </a:ln>
                <a:solidFill>
                  <a:schemeClr val="accent6">
                    <a:lumMod val="75000"/>
                  </a:schemeClr>
                </a:solidFill>
                <a:effectLst/>
                <a:cs typeface="Open Sans" panose="020B0606030504020204" pitchFamily="34" charset="0"/>
              </a:rPr>
              <a:t>$128 Million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rgbClr val="333333"/>
                </a:solidFill>
                <a:effectLst/>
                <a:cs typeface="Open Sans" panose="020B0606030504020204" pitchFamily="34" charset="0"/>
              </a:rPr>
              <a:t>HOME Investment Partnerships: </a:t>
            </a:r>
            <a:r>
              <a:rPr kumimoji="0" lang="en-US" altLang="en-US" sz="2400" b="0" i="0" u="none" strike="noStrike" cap="none" normalizeH="0" baseline="0" dirty="0">
                <a:ln>
                  <a:noFill/>
                </a:ln>
                <a:solidFill>
                  <a:schemeClr val="accent6">
                    <a:lumMod val="75000"/>
                  </a:schemeClr>
                </a:solidFill>
                <a:effectLst/>
                <a:cs typeface="Open Sans" panose="020B0606030504020204" pitchFamily="34" charset="0"/>
              </a:rPr>
              <a:t>$31 Million</a:t>
            </a:r>
          </a:p>
          <a:p>
            <a:endParaRPr lang="en-US" dirty="0"/>
          </a:p>
        </p:txBody>
      </p:sp>
      <p:pic>
        <p:nvPicPr>
          <p:cNvPr id="1026" name="Picture 2" descr="Supporting working families">
            <a:extLst>
              <a:ext uri="{FF2B5EF4-FFF2-40B4-BE49-F238E27FC236}">
                <a16:creationId xmlns:a16="http://schemas.microsoft.com/office/drawing/2014/main" id="{67A9C43C-0A51-A5DF-4572-41CED7F6E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880" y="225460"/>
            <a:ext cx="1783080" cy="14652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0751430-C90A-313D-6E67-648631C7A372}"/>
              </a:ext>
            </a:extLst>
          </p:cNvPr>
          <p:cNvSpPr txBox="1"/>
          <p:nvPr/>
        </p:nvSpPr>
        <p:spPr>
          <a:xfrm>
            <a:off x="244804" y="6478395"/>
            <a:ext cx="6177280" cy="307777"/>
          </a:xfrm>
          <a:prstGeom prst="rect">
            <a:avLst/>
          </a:prstGeom>
          <a:noFill/>
        </p:spPr>
        <p:txBody>
          <a:bodyPr wrap="square">
            <a:spAutoFit/>
          </a:bodyPr>
          <a:lstStyle/>
          <a:p>
            <a:r>
              <a:rPr lang="en-US" sz="1400" dirty="0">
                <a:hlinkClick r:id="rId3"/>
              </a:rPr>
              <a:t>Federal Program Funds / Minnesota Management and Budget (MMB) (mn.gov)</a:t>
            </a:r>
            <a:endParaRPr lang="en-US" sz="1400" dirty="0"/>
          </a:p>
        </p:txBody>
      </p:sp>
      <p:pic>
        <p:nvPicPr>
          <p:cNvPr id="9" name="Picture 8">
            <a:extLst>
              <a:ext uri="{FF2B5EF4-FFF2-40B4-BE49-F238E27FC236}">
                <a16:creationId xmlns:a16="http://schemas.microsoft.com/office/drawing/2014/main" id="{51541EF4-2E7D-0C6B-9F35-55E6E10398C3}"/>
              </a:ext>
            </a:extLst>
          </p:cNvPr>
          <p:cNvPicPr>
            <a:picLocks noChangeAspect="1"/>
          </p:cNvPicPr>
          <p:nvPr/>
        </p:nvPicPr>
        <p:blipFill>
          <a:blip r:embed="rId4"/>
          <a:stretch>
            <a:fillRect/>
          </a:stretch>
        </p:blipFill>
        <p:spPr>
          <a:xfrm>
            <a:off x="10879870" y="5656101"/>
            <a:ext cx="1067326" cy="1051852"/>
          </a:xfrm>
          <a:prstGeom prst="rect">
            <a:avLst/>
          </a:prstGeom>
        </p:spPr>
      </p:pic>
    </p:spTree>
    <p:extLst>
      <p:ext uri="{BB962C8B-B14F-4D97-AF65-F5344CB8AC3E}">
        <p14:creationId xmlns:p14="http://schemas.microsoft.com/office/powerpoint/2010/main" val="1361365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70973E0A-40FA-1CC2-4858-5E60A24915BD}"/>
              </a:ext>
            </a:extLst>
          </p:cNvPr>
          <p:cNvSpPr>
            <a:spLocks noChangeArrowheads="1"/>
          </p:cNvSpPr>
          <p:nvPr/>
        </p:nvSpPr>
        <p:spPr bwMode="auto">
          <a:xfrm>
            <a:off x="132080" y="693931"/>
            <a:ext cx="9651999" cy="55976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57132"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sz="4400" b="1" dirty="0">
                <a:solidFill>
                  <a:schemeClr val="accent1"/>
                </a:solidFill>
              </a:rPr>
              <a:t>Federal Program-Specific Funding:</a:t>
            </a:r>
            <a:endParaRPr kumimoji="0" lang="en-US" altLang="en-US" sz="4400" b="1" i="0" u="none" strike="noStrike" cap="none" normalizeH="0" baseline="0" dirty="0">
              <a:ln>
                <a:noFill/>
              </a:ln>
              <a:solidFill>
                <a:srgbClr val="333333"/>
              </a:solidFill>
              <a:effectLst/>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a:ln>
                  <a:noFill/>
                </a:ln>
                <a:solidFill>
                  <a:schemeClr val="accent1"/>
                </a:solidFill>
                <a:effectLst/>
                <a:cs typeface="Open Sans" panose="020B0606030504020204" pitchFamily="34" charset="0"/>
              </a:rPr>
              <a:t>Ensuring Students </a:t>
            </a:r>
            <a:r>
              <a:rPr lang="en-US" altLang="en-US" sz="4400" dirty="0">
                <a:solidFill>
                  <a:schemeClr val="accent1"/>
                </a:solidFill>
                <a:cs typeface="Open Sans" panose="020B0606030504020204" pitchFamily="34" charset="0"/>
              </a:rPr>
              <a:t>C</a:t>
            </a:r>
            <a:r>
              <a:rPr kumimoji="0" lang="en-US" altLang="en-US" sz="4400" b="0" i="0" u="none" strike="noStrike" cap="none" normalizeH="0" baseline="0" dirty="0">
                <a:ln>
                  <a:noFill/>
                </a:ln>
                <a:solidFill>
                  <a:schemeClr val="accent1"/>
                </a:solidFill>
                <a:effectLst/>
                <a:cs typeface="Open Sans" panose="020B0606030504020204" pitchFamily="34" charset="0"/>
              </a:rPr>
              <a:t>atch </a:t>
            </a:r>
            <a:r>
              <a:rPr lang="en-US" altLang="en-US" sz="4400" dirty="0">
                <a:solidFill>
                  <a:schemeClr val="accent1"/>
                </a:solidFill>
                <a:cs typeface="Open Sans" panose="020B0606030504020204" pitchFamily="34" charset="0"/>
              </a:rPr>
              <a:t>U</a:t>
            </a:r>
            <a:r>
              <a:rPr kumimoji="0" lang="en-US" altLang="en-US" sz="4400" b="0" i="0" u="none" strike="noStrike" cap="none" normalizeH="0" baseline="0" dirty="0">
                <a:ln>
                  <a:noFill/>
                </a:ln>
                <a:solidFill>
                  <a:schemeClr val="accent1"/>
                </a:solidFill>
                <a:effectLst/>
                <a:cs typeface="Open Sans" panose="020B0606030504020204" pitchFamily="34" charset="0"/>
              </a:rPr>
              <a:t>p on Learning</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4400" b="0" i="0" u="none" strike="noStrike" cap="none" normalizeH="0" baseline="0" dirty="0">
              <a:ln>
                <a:noFill/>
              </a:ln>
              <a:solidFill>
                <a:schemeClr val="accent1"/>
              </a:solidFill>
              <a:effectLst/>
              <a:cs typeface="Open Sans" panose="020B0606030504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rgbClr val="333333"/>
                </a:solidFill>
                <a:effectLst/>
                <a:cs typeface="Open Sans" panose="020B0606030504020204" pitchFamily="34" charset="0"/>
              </a:rPr>
              <a:t>Elementary and Secondary School Emergency Relief: </a:t>
            </a:r>
            <a:r>
              <a:rPr kumimoji="0" lang="en-US" altLang="en-US" sz="2000" b="0" i="0" u="none" strike="noStrike" cap="none" normalizeH="0" baseline="0" dirty="0">
                <a:ln>
                  <a:noFill/>
                </a:ln>
                <a:solidFill>
                  <a:schemeClr val="accent6">
                    <a:lumMod val="75000"/>
                  </a:schemeClr>
                </a:solidFill>
                <a:effectLst/>
                <a:cs typeface="Open Sans" panose="020B0606030504020204" pitchFamily="34" charset="0"/>
              </a:rPr>
              <a:t>$1.3 Billion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rgbClr val="333333"/>
                </a:solidFill>
                <a:effectLst/>
                <a:cs typeface="Open Sans" panose="020B0606030504020204" pitchFamily="34" charset="0"/>
              </a:rPr>
              <a:t>Emergency Assistance to Nonpublic Schools: </a:t>
            </a:r>
            <a:r>
              <a:rPr kumimoji="0" lang="en-US" altLang="en-US" sz="2000" b="0" i="0" u="none" strike="noStrike" cap="none" normalizeH="0" baseline="0" dirty="0">
                <a:ln>
                  <a:noFill/>
                </a:ln>
                <a:solidFill>
                  <a:schemeClr val="accent6">
                    <a:lumMod val="75000"/>
                  </a:schemeClr>
                </a:solidFill>
                <a:effectLst/>
                <a:cs typeface="Open Sans" panose="020B0606030504020204" pitchFamily="34" charset="0"/>
              </a:rPr>
              <a:t>$37.7 Million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rgbClr val="333333"/>
                </a:solidFill>
                <a:effectLst/>
                <a:cs typeface="Open Sans" panose="020B0606030504020204" pitchFamily="34" charset="0"/>
              </a:rPr>
              <a:t>Library Services and Technology Grants: </a:t>
            </a:r>
            <a:r>
              <a:rPr kumimoji="0" lang="en-US" altLang="en-US" sz="2000" b="0" i="0" u="none" strike="noStrike" cap="none" normalizeH="0" baseline="0" dirty="0">
                <a:ln>
                  <a:noFill/>
                </a:ln>
                <a:solidFill>
                  <a:schemeClr val="accent6">
                    <a:lumMod val="75000"/>
                  </a:schemeClr>
                </a:solidFill>
                <a:effectLst/>
                <a:cs typeface="Open Sans" panose="020B0606030504020204" pitchFamily="34" charset="0"/>
              </a:rPr>
              <a:t>$3.2 Million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rgbClr val="333333"/>
                </a:solidFill>
                <a:effectLst/>
                <a:cs typeface="Open Sans" panose="020B0606030504020204" pitchFamily="34" charset="0"/>
              </a:rPr>
              <a:t>Special Education – IDEA: </a:t>
            </a:r>
            <a:r>
              <a:rPr kumimoji="0" lang="en-US" altLang="en-US" sz="2000" b="0" i="0" u="none" strike="noStrike" cap="none" normalizeH="0" baseline="0" dirty="0">
                <a:ln>
                  <a:noFill/>
                </a:ln>
                <a:solidFill>
                  <a:schemeClr val="accent6">
                    <a:lumMod val="75000"/>
                  </a:schemeClr>
                </a:solidFill>
                <a:effectLst/>
                <a:cs typeface="Open Sans" panose="020B0606030504020204" pitchFamily="34" charset="0"/>
              </a:rPr>
              <a:t>$52.4 Million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rgbClr val="333333"/>
                </a:solidFill>
                <a:effectLst/>
                <a:cs typeface="Open Sans" panose="020B0606030504020204" pitchFamily="34" charset="0"/>
              </a:rPr>
              <a:t>Homeless Children and Youth: </a:t>
            </a:r>
            <a:r>
              <a:rPr kumimoji="0" lang="en-US" altLang="en-US" sz="2000" b="0" i="0" u="none" strike="noStrike" cap="none" normalizeH="0" baseline="0" dirty="0">
                <a:ln>
                  <a:noFill/>
                </a:ln>
                <a:solidFill>
                  <a:schemeClr val="accent6">
                    <a:lumMod val="75000"/>
                  </a:schemeClr>
                </a:solidFill>
                <a:effectLst/>
                <a:cs typeface="Open Sans" panose="020B0606030504020204" pitchFamily="34" charset="0"/>
              </a:rPr>
              <a:t>$8.7 Million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rgbClr val="333333"/>
                </a:solidFill>
                <a:effectLst/>
                <a:cs typeface="Open Sans" panose="020B0606030504020204" pitchFamily="34" charset="0"/>
              </a:rPr>
              <a:t>Pandemic Electronic Benefit Transfer (P-EBT): </a:t>
            </a:r>
            <a:r>
              <a:rPr kumimoji="0" lang="en-US" altLang="en-US" sz="2000" b="0" i="0" u="none" strike="noStrike" cap="none" normalizeH="0" baseline="0" dirty="0">
                <a:ln>
                  <a:noFill/>
                </a:ln>
                <a:solidFill>
                  <a:schemeClr val="accent6">
                    <a:lumMod val="75000"/>
                  </a:schemeClr>
                </a:solidFill>
                <a:effectLst/>
                <a:cs typeface="Open Sans" panose="020B0606030504020204" pitchFamily="34" charset="0"/>
              </a:rPr>
              <a:t>$14.3 Million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rgbClr val="333333"/>
                </a:solidFill>
                <a:effectLst/>
                <a:cs typeface="Open Sans" panose="020B0606030504020204" pitchFamily="34" charset="0"/>
              </a:rPr>
              <a:t>School COVID-19 Testing: </a:t>
            </a:r>
            <a:r>
              <a:rPr kumimoji="0" lang="en-US" altLang="en-US" sz="2000" b="0" i="0" u="none" strike="noStrike" cap="none" normalizeH="0" baseline="0" dirty="0">
                <a:ln>
                  <a:noFill/>
                </a:ln>
                <a:solidFill>
                  <a:schemeClr val="accent6">
                    <a:lumMod val="75000"/>
                  </a:schemeClr>
                </a:solidFill>
                <a:effectLst/>
                <a:cs typeface="Open Sans" panose="020B0606030504020204" pitchFamily="34" charset="0"/>
              </a:rPr>
              <a:t>$169.9 Million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Ensuring students catch up on learning">
            <a:extLst>
              <a:ext uri="{FF2B5EF4-FFF2-40B4-BE49-F238E27FC236}">
                <a16:creationId xmlns:a16="http://schemas.microsoft.com/office/drawing/2014/main" id="{78CA3CBA-4131-8E27-8399-138A73D3D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8695" y="233682"/>
            <a:ext cx="2181225" cy="18002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C328662-34D5-0DC0-91C7-03E6D22087AD}"/>
              </a:ext>
            </a:extLst>
          </p:cNvPr>
          <p:cNvSpPr txBox="1"/>
          <p:nvPr/>
        </p:nvSpPr>
        <p:spPr>
          <a:xfrm>
            <a:off x="233680" y="6377622"/>
            <a:ext cx="7620000" cy="369332"/>
          </a:xfrm>
          <a:prstGeom prst="rect">
            <a:avLst/>
          </a:prstGeom>
          <a:noFill/>
        </p:spPr>
        <p:txBody>
          <a:bodyPr wrap="square">
            <a:spAutoFit/>
          </a:bodyPr>
          <a:lstStyle/>
          <a:p>
            <a:r>
              <a:rPr lang="en-US" dirty="0">
                <a:hlinkClick r:id="rId3"/>
              </a:rPr>
              <a:t>Federal Program Funds / Minnesota Management and Budget (MMB) (mn.gov)</a:t>
            </a:r>
            <a:endParaRPr lang="en-US" dirty="0"/>
          </a:p>
        </p:txBody>
      </p:sp>
      <p:pic>
        <p:nvPicPr>
          <p:cNvPr id="9" name="Picture 8">
            <a:extLst>
              <a:ext uri="{FF2B5EF4-FFF2-40B4-BE49-F238E27FC236}">
                <a16:creationId xmlns:a16="http://schemas.microsoft.com/office/drawing/2014/main" id="{CB7F362F-DEF8-DF95-3FA5-5D754F346876}"/>
              </a:ext>
            </a:extLst>
          </p:cNvPr>
          <p:cNvPicPr>
            <a:picLocks noChangeAspect="1"/>
          </p:cNvPicPr>
          <p:nvPr/>
        </p:nvPicPr>
        <p:blipFill>
          <a:blip r:embed="rId4"/>
          <a:stretch>
            <a:fillRect/>
          </a:stretch>
        </p:blipFill>
        <p:spPr>
          <a:xfrm>
            <a:off x="10690334" y="5572466"/>
            <a:ext cx="1267986" cy="1051852"/>
          </a:xfrm>
          <a:prstGeom prst="rect">
            <a:avLst/>
          </a:prstGeom>
        </p:spPr>
      </p:pic>
    </p:spTree>
    <p:extLst>
      <p:ext uri="{BB962C8B-B14F-4D97-AF65-F5344CB8AC3E}">
        <p14:creationId xmlns:p14="http://schemas.microsoft.com/office/powerpoint/2010/main" val="3439899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9CC06F-FE37-8601-933B-664F677F29CB}"/>
              </a:ext>
            </a:extLst>
          </p:cNvPr>
          <p:cNvSpPr>
            <a:spLocks noChangeArrowheads="1"/>
          </p:cNvSpPr>
          <p:nvPr/>
        </p:nvSpPr>
        <p:spPr bwMode="auto">
          <a:xfrm>
            <a:off x="243840" y="1072768"/>
            <a:ext cx="10292080" cy="43665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5713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4400" b="1" dirty="0">
                <a:solidFill>
                  <a:srgbClr val="0070C0"/>
                </a:solidFill>
              </a:rPr>
              <a:t>Federal Program-Specific Funding:</a:t>
            </a:r>
            <a:br>
              <a:rPr lang="en-US" sz="4400" dirty="0">
                <a:solidFill>
                  <a:srgbClr val="0070C0"/>
                </a:solidFill>
              </a:rPr>
            </a:br>
            <a:r>
              <a:rPr lang="en-US" sz="4400" dirty="0">
                <a:solidFill>
                  <a:srgbClr val="0070C0"/>
                </a:solidFill>
              </a:rPr>
              <a:t>Supporting Small Business and Driving Economic Recovery</a:t>
            </a:r>
            <a:endParaRPr kumimoji="0" lang="en-US" altLang="en-US" sz="4400" b="0" i="0" u="none" strike="noStrike" cap="none" normalizeH="0" baseline="0" dirty="0">
              <a:ln>
                <a:noFill/>
              </a:ln>
              <a:solidFill>
                <a:srgbClr val="333333"/>
              </a:solidFill>
              <a:effectLst/>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a:solidFill>
                <a:srgbClr val="333333"/>
              </a:solidFill>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a:solidFill>
                <a:srgbClr val="333333"/>
              </a:solidFill>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rgbClr val="333333"/>
                </a:solidFill>
                <a:effectLst/>
                <a:cs typeface="Open Sans" panose="020B0606030504020204" pitchFamily="34" charset="0"/>
              </a:rPr>
              <a:t>State Small Business Credit Initiative: </a:t>
            </a:r>
            <a:r>
              <a:rPr kumimoji="0" lang="en-US" altLang="en-US" sz="2000" b="0" i="0" u="none" strike="noStrike" cap="none" normalizeH="0" baseline="0" dirty="0">
                <a:ln>
                  <a:noFill/>
                </a:ln>
                <a:solidFill>
                  <a:schemeClr val="accent6">
                    <a:lumMod val="75000"/>
                  </a:schemeClr>
                </a:solidFill>
                <a:effectLst/>
                <a:cs typeface="Open Sans" panose="020B0606030504020204" pitchFamily="34" charset="0"/>
              </a:rPr>
              <a:t>$75.3 Million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rgbClr val="333333"/>
                </a:solidFill>
                <a:effectLst/>
                <a:cs typeface="Open Sans" panose="020B0606030504020204" pitchFamily="34" charset="0"/>
              </a:rPr>
              <a:t>Statewide Transit Systems: </a:t>
            </a:r>
            <a:r>
              <a:rPr kumimoji="0" lang="en-US" altLang="en-US" sz="2000" b="0" i="0" u="none" strike="noStrike" cap="none" normalizeH="0" baseline="0" dirty="0">
                <a:ln>
                  <a:noFill/>
                </a:ln>
                <a:solidFill>
                  <a:schemeClr val="accent6">
                    <a:lumMod val="75000"/>
                  </a:schemeClr>
                </a:solidFill>
                <a:effectLst/>
                <a:cs typeface="Open Sans" panose="020B0606030504020204" pitchFamily="34" charset="0"/>
              </a:rPr>
              <a:t>$350.4 Million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rgbClr val="333333"/>
                </a:solidFill>
                <a:effectLst/>
                <a:cs typeface="Open Sans" panose="020B0606030504020204" pitchFamily="34" charset="0"/>
              </a:rPr>
              <a:t>Capital Projects: </a:t>
            </a:r>
            <a:r>
              <a:rPr kumimoji="0" lang="en-US" altLang="en-US" sz="2000" b="0" i="0" u="none" strike="noStrike" cap="none" normalizeH="0" baseline="0" dirty="0">
                <a:ln>
                  <a:noFill/>
                </a:ln>
                <a:solidFill>
                  <a:schemeClr val="accent6">
                    <a:lumMod val="75000"/>
                  </a:schemeClr>
                </a:solidFill>
                <a:effectLst/>
                <a:cs typeface="Open Sans" panose="020B0606030504020204" pitchFamily="34" charset="0"/>
              </a:rPr>
              <a:t>$179 Million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Supporting small business">
            <a:extLst>
              <a:ext uri="{FF2B5EF4-FFF2-40B4-BE49-F238E27FC236}">
                <a16:creationId xmlns:a16="http://schemas.microsoft.com/office/drawing/2014/main" id="{4C05ABB4-9984-3A43-3EFF-A0A556732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5840" y="509656"/>
            <a:ext cx="1859280" cy="15278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49C0A5A-0261-0BC9-1020-79E31A61CE35}"/>
              </a:ext>
            </a:extLst>
          </p:cNvPr>
          <p:cNvSpPr txBox="1"/>
          <p:nvPr/>
        </p:nvSpPr>
        <p:spPr>
          <a:xfrm>
            <a:off x="0" y="6377622"/>
            <a:ext cx="7620000" cy="369332"/>
          </a:xfrm>
          <a:prstGeom prst="rect">
            <a:avLst/>
          </a:prstGeom>
          <a:noFill/>
        </p:spPr>
        <p:txBody>
          <a:bodyPr wrap="square">
            <a:spAutoFit/>
          </a:bodyPr>
          <a:lstStyle/>
          <a:p>
            <a:r>
              <a:rPr lang="en-US" dirty="0">
                <a:hlinkClick r:id="rId3"/>
              </a:rPr>
              <a:t>Federal Program Funds / Minnesota Management and Budget (MMB) (mn.gov)</a:t>
            </a:r>
            <a:endParaRPr lang="en-US" dirty="0"/>
          </a:p>
        </p:txBody>
      </p:sp>
      <p:pic>
        <p:nvPicPr>
          <p:cNvPr id="7" name="Picture 6">
            <a:extLst>
              <a:ext uri="{FF2B5EF4-FFF2-40B4-BE49-F238E27FC236}">
                <a16:creationId xmlns:a16="http://schemas.microsoft.com/office/drawing/2014/main" id="{70AAE215-D2AE-4BBB-7E62-C861480C08CA}"/>
              </a:ext>
            </a:extLst>
          </p:cNvPr>
          <p:cNvPicPr>
            <a:picLocks noChangeAspect="1"/>
          </p:cNvPicPr>
          <p:nvPr/>
        </p:nvPicPr>
        <p:blipFill>
          <a:blip r:embed="rId4"/>
          <a:stretch>
            <a:fillRect/>
          </a:stretch>
        </p:blipFill>
        <p:spPr>
          <a:xfrm>
            <a:off x="10535920" y="5589930"/>
            <a:ext cx="1267986" cy="1051852"/>
          </a:xfrm>
          <a:prstGeom prst="rect">
            <a:avLst/>
          </a:prstGeom>
        </p:spPr>
      </p:pic>
    </p:spTree>
    <p:extLst>
      <p:ext uri="{BB962C8B-B14F-4D97-AF65-F5344CB8AC3E}">
        <p14:creationId xmlns:p14="http://schemas.microsoft.com/office/powerpoint/2010/main" val="495949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00953A-BA3A-D935-815B-CDA0EC6C7030}"/>
              </a:ext>
            </a:extLst>
          </p:cNvPr>
          <p:cNvSpPr txBox="1"/>
          <p:nvPr/>
        </p:nvSpPr>
        <p:spPr>
          <a:xfrm>
            <a:off x="274320" y="3004551"/>
            <a:ext cx="8707120" cy="1891287"/>
          </a:xfrm>
          <a:prstGeom prst="rect">
            <a:avLst/>
          </a:prstGeom>
          <a:noFill/>
        </p:spPr>
        <p:txBody>
          <a:bodyPr wrap="square">
            <a:spAutoFit/>
          </a:bodyPr>
          <a:lstStyle/>
          <a:p>
            <a:pPr algn="l">
              <a:lnSpc>
                <a:spcPct val="150000"/>
              </a:lnSpc>
              <a:buFont typeface="Arial" panose="020B0604020202020204" pitchFamily="34" charset="0"/>
              <a:buChar char="•"/>
            </a:pPr>
            <a:r>
              <a:rPr lang="en-US" sz="2000" b="0" i="0" dirty="0">
                <a:solidFill>
                  <a:srgbClr val="333333"/>
                </a:solidFill>
                <a:effectLst/>
              </a:rPr>
              <a:t>COVID-19 Vaccination: </a:t>
            </a:r>
            <a:r>
              <a:rPr lang="en-US" sz="2000" b="0" i="0" dirty="0">
                <a:solidFill>
                  <a:schemeClr val="accent6">
                    <a:lumMod val="75000"/>
                  </a:schemeClr>
                </a:solidFill>
                <a:effectLst/>
              </a:rPr>
              <a:t>$52.3 Million </a:t>
            </a:r>
          </a:p>
          <a:p>
            <a:pPr algn="l">
              <a:lnSpc>
                <a:spcPct val="150000"/>
              </a:lnSpc>
              <a:buFont typeface="Arial" panose="020B0604020202020204" pitchFamily="34" charset="0"/>
              <a:buChar char="•"/>
            </a:pPr>
            <a:r>
              <a:rPr lang="en-US" sz="2000" b="0" i="0" dirty="0">
                <a:solidFill>
                  <a:srgbClr val="333333"/>
                </a:solidFill>
                <a:effectLst/>
              </a:rPr>
              <a:t>Address COVID-19 Health Disparities Equity Cut-out: </a:t>
            </a:r>
            <a:r>
              <a:rPr lang="en-US" sz="2000" b="0" i="0" dirty="0">
                <a:solidFill>
                  <a:schemeClr val="accent6">
                    <a:lumMod val="75000"/>
                  </a:schemeClr>
                </a:solidFill>
                <a:effectLst/>
              </a:rPr>
              <a:t>$25.1 Million </a:t>
            </a:r>
          </a:p>
          <a:p>
            <a:pPr algn="l">
              <a:lnSpc>
                <a:spcPct val="150000"/>
              </a:lnSpc>
              <a:buFont typeface="Arial" panose="020B0604020202020204" pitchFamily="34" charset="0"/>
              <a:buChar char="•"/>
            </a:pPr>
            <a:r>
              <a:rPr lang="en-US" sz="2000" b="0" i="0" dirty="0">
                <a:solidFill>
                  <a:srgbClr val="333333"/>
                </a:solidFill>
                <a:effectLst/>
              </a:rPr>
              <a:t>Prevention and Control of Emerging Infectious Disease: $</a:t>
            </a:r>
            <a:r>
              <a:rPr lang="en-US" sz="2000" b="0" i="0" dirty="0">
                <a:solidFill>
                  <a:schemeClr val="accent6">
                    <a:lumMod val="75000"/>
                  </a:schemeClr>
                </a:solidFill>
                <a:effectLst/>
              </a:rPr>
              <a:t>4.1 Million </a:t>
            </a:r>
          </a:p>
          <a:p>
            <a:pPr algn="l">
              <a:lnSpc>
                <a:spcPct val="150000"/>
              </a:lnSpc>
              <a:buFont typeface="Arial" panose="020B0604020202020204" pitchFamily="34" charset="0"/>
              <a:buChar char="•"/>
            </a:pPr>
            <a:r>
              <a:rPr lang="en-US" sz="2000" b="0" i="0" dirty="0">
                <a:solidFill>
                  <a:srgbClr val="333333"/>
                </a:solidFill>
                <a:effectLst/>
              </a:rPr>
              <a:t>Supplemental Vaccination: </a:t>
            </a:r>
            <a:r>
              <a:rPr lang="en-US" sz="2000" b="0" i="0" dirty="0">
                <a:solidFill>
                  <a:schemeClr val="accent6">
                    <a:lumMod val="75000"/>
                  </a:schemeClr>
                </a:solidFill>
                <a:effectLst/>
              </a:rPr>
              <a:t>$2.3 Million</a:t>
            </a:r>
          </a:p>
        </p:txBody>
      </p:sp>
      <p:sp>
        <p:nvSpPr>
          <p:cNvPr id="4" name="TextBox 3">
            <a:extLst>
              <a:ext uri="{FF2B5EF4-FFF2-40B4-BE49-F238E27FC236}">
                <a16:creationId xmlns:a16="http://schemas.microsoft.com/office/drawing/2014/main" id="{464C2D04-EFA6-78AA-5425-63AD9B6AA0A7}"/>
              </a:ext>
            </a:extLst>
          </p:cNvPr>
          <p:cNvSpPr txBox="1"/>
          <p:nvPr/>
        </p:nvSpPr>
        <p:spPr>
          <a:xfrm>
            <a:off x="4668520" y="6388854"/>
            <a:ext cx="7620000" cy="369332"/>
          </a:xfrm>
          <a:prstGeom prst="rect">
            <a:avLst/>
          </a:prstGeom>
          <a:noFill/>
        </p:spPr>
        <p:txBody>
          <a:bodyPr wrap="square">
            <a:spAutoFit/>
          </a:bodyPr>
          <a:lstStyle/>
          <a:p>
            <a:r>
              <a:rPr lang="en-US" dirty="0">
                <a:hlinkClick r:id="rId2"/>
              </a:rPr>
              <a:t>Federal Program Funds / Minnesota Management and Budget (MMB) (mn.gov)</a:t>
            </a:r>
            <a:endParaRPr lang="en-US" dirty="0"/>
          </a:p>
        </p:txBody>
      </p:sp>
      <p:pic>
        <p:nvPicPr>
          <p:cNvPr id="5" name="Picture 4">
            <a:extLst>
              <a:ext uri="{FF2B5EF4-FFF2-40B4-BE49-F238E27FC236}">
                <a16:creationId xmlns:a16="http://schemas.microsoft.com/office/drawing/2014/main" id="{5C06ABE8-E863-B10B-5AC3-D75CE885E8C1}"/>
              </a:ext>
            </a:extLst>
          </p:cNvPr>
          <p:cNvPicPr>
            <a:picLocks noChangeAspect="1"/>
          </p:cNvPicPr>
          <p:nvPr/>
        </p:nvPicPr>
        <p:blipFill>
          <a:blip r:embed="rId3"/>
          <a:stretch>
            <a:fillRect/>
          </a:stretch>
        </p:blipFill>
        <p:spPr>
          <a:xfrm>
            <a:off x="274320" y="5581667"/>
            <a:ext cx="1267986" cy="1051852"/>
          </a:xfrm>
          <a:prstGeom prst="rect">
            <a:avLst/>
          </a:prstGeom>
        </p:spPr>
      </p:pic>
      <p:sp>
        <p:nvSpPr>
          <p:cNvPr id="7" name="TextBox 6">
            <a:extLst>
              <a:ext uri="{FF2B5EF4-FFF2-40B4-BE49-F238E27FC236}">
                <a16:creationId xmlns:a16="http://schemas.microsoft.com/office/drawing/2014/main" id="{D52AA40C-C9BC-19CF-7359-8CA967EA4BD2}"/>
              </a:ext>
            </a:extLst>
          </p:cNvPr>
          <p:cNvSpPr txBox="1"/>
          <p:nvPr/>
        </p:nvSpPr>
        <p:spPr>
          <a:xfrm>
            <a:off x="274320" y="284480"/>
            <a:ext cx="10554707" cy="212365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4400" b="1" dirty="0">
                <a:solidFill>
                  <a:srgbClr val="0070C0"/>
                </a:solidFill>
              </a:rPr>
              <a:t>Additional Help Administered </a:t>
            </a:r>
          </a:p>
          <a:p>
            <a:pPr marL="0" marR="0" lvl="0" indent="0" algn="l" defTabSz="914400" rtl="0" eaLnBrk="0" fontAlgn="base" latinLnBrk="0" hangingPunct="0">
              <a:lnSpc>
                <a:spcPct val="100000"/>
              </a:lnSpc>
              <a:spcBef>
                <a:spcPct val="0"/>
              </a:spcBef>
              <a:spcAft>
                <a:spcPct val="0"/>
              </a:spcAft>
              <a:buClrTx/>
              <a:buSzTx/>
              <a:buFontTx/>
              <a:buNone/>
              <a:tabLst/>
            </a:pPr>
            <a:r>
              <a:rPr lang="en-US" sz="4400" b="1" dirty="0">
                <a:solidFill>
                  <a:srgbClr val="0070C0"/>
                </a:solidFill>
              </a:rPr>
              <a:t>by the Federal Government: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a:ln>
                  <a:noFill/>
                </a:ln>
                <a:solidFill>
                  <a:srgbClr val="0070C0"/>
                </a:solidFill>
                <a:effectLst/>
                <a:cs typeface="Open Sans" panose="020B0606030504020204" pitchFamily="34" charset="0"/>
              </a:rPr>
              <a:t>Public Health Funds</a:t>
            </a:r>
            <a:endParaRPr kumimoji="0" lang="en-US" altLang="en-US" sz="4400" b="0" i="0" u="none" strike="noStrike" cap="none" normalizeH="0" baseline="0" dirty="0">
              <a:ln>
                <a:noFill/>
              </a:ln>
              <a:solidFill>
                <a:srgbClr val="333333"/>
              </a:solidFill>
              <a:effectLst/>
              <a:cs typeface="Open Sans" panose="020B0606030504020204" pitchFamily="34" charset="0"/>
            </a:endParaRPr>
          </a:p>
        </p:txBody>
      </p:sp>
      <p:pic>
        <p:nvPicPr>
          <p:cNvPr id="9" name="Picture 8">
            <a:extLst>
              <a:ext uri="{FF2B5EF4-FFF2-40B4-BE49-F238E27FC236}">
                <a16:creationId xmlns:a16="http://schemas.microsoft.com/office/drawing/2014/main" id="{BA8DF92C-B06B-E268-699D-677F3FA89A35}"/>
              </a:ext>
            </a:extLst>
          </p:cNvPr>
          <p:cNvPicPr>
            <a:picLocks noChangeAspect="1"/>
          </p:cNvPicPr>
          <p:nvPr/>
        </p:nvPicPr>
        <p:blipFill>
          <a:blip r:embed="rId4"/>
          <a:stretch>
            <a:fillRect/>
          </a:stretch>
        </p:blipFill>
        <p:spPr>
          <a:xfrm>
            <a:off x="7987805" y="918195"/>
            <a:ext cx="3665715" cy="3665715"/>
          </a:xfrm>
          <a:prstGeom prst="rect">
            <a:avLst/>
          </a:prstGeom>
          <a:ln w="3175">
            <a:solidFill>
              <a:schemeClr val="tx1"/>
            </a:solidFill>
          </a:ln>
        </p:spPr>
      </p:pic>
    </p:spTree>
    <p:extLst>
      <p:ext uri="{BB962C8B-B14F-4D97-AF65-F5344CB8AC3E}">
        <p14:creationId xmlns:p14="http://schemas.microsoft.com/office/powerpoint/2010/main" val="3690380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86B8CB-A541-D625-C5CC-90025D3052FA}"/>
              </a:ext>
            </a:extLst>
          </p:cNvPr>
          <p:cNvSpPr txBox="1"/>
          <p:nvPr/>
        </p:nvSpPr>
        <p:spPr>
          <a:xfrm>
            <a:off x="292100" y="2232836"/>
            <a:ext cx="9286240" cy="369332"/>
          </a:xfrm>
          <a:prstGeom prst="rect">
            <a:avLst/>
          </a:prstGeom>
          <a:noFill/>
        </p:spPr>
        <p:txBody>
          <a:bodyPr wrap="square">
            <a:spAutoFit/>
          </a:bodyPr>
          <a:lstStyle/>
          <a:p>
            <a:r>
              <a:rPr lang="en-US" dirty="0">
                <a:hlinkClick r:id="rId2"/>
              </a:rPr>
              <a:t>Transparency Minnesota / Minnesota Management and Budget (MMB) (mn.gov)</a:t>
            </a:r>
            <a:endParaRPr lang="en-US" dirty="0"/>
          </a:p>
        </p:txBody>
      </p:sp>
      <p:pic>
        <p:nvPicPr>
          <p:cNvPr id="6" name="Picture 5">
            <a:extLst>
              <a:ext uri="{FF2B5EF4-FFF2-40B4-BE49-F238E27FC236}">
                <a16:creationId xmlns:a16="http://schemas.microsoft.com/office/drawing/2014/main" id="{4DA0540A-F2D2-EADB-AB7C-C001B9EF2FC5}"/>
              </a:ext>
            </a:extLst>
          </p:cNvPr>
          <p:cNvPicPr>
            <a:picLocks noChangeAspect="1"/>
          </p:cNvPicPr>
          <p:nvPr/>
        </p:nvPicPr>
        <p:blipFill>
          <a:blip r:embed="rId3"/>
          <a:stretch>
            <a:fillRect/>
          </a:stretch>
        </p:blipFill>
        <p:spPr>
          <a:xfrm>
            <a:off x="10003790" y="2125398"/>
            <a:ext cx="1896110" cy="675327"/>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712CBA67-1361-163E-7992-382D3A4F70B1}"/>
              </a:ext>
            </a:extLst>
          </p:cNvPr>
          <p:cNvPicPr>
            <a:picLocks noChangeAspect="1"/>
          </p:cNvPicPr>
          <p:nvPr/>
        </p:nvPicPr>
        <p:blipFill>
          <a:blip r:embed="rId4"/>
          <a:stretch>
            <a:fillRect/>
          </a:stretch>
        </p:blipFill>
        <p:spPr>
          <a:xfrm>
            <a:off x="14977" y="9230"/>
            <a:ext cx="12192000" cy="2025049"/>
          </a:xfrm>
          <a:prstGeom prst="rect">
            <a:avLst/>
          </a:prstGeom>
        </p:spPr>
      </p:pic>
      <p:pic>
        <p:nvPicPr>
          <p:cNvPr id="9" name="Picture 8">
            <a:extLst>
              <a:ext uri="{FF2B5EF4-FFF2-40B4-BE49-F238E27FC236}">
                <a16:creationId xmlns:a16="http://schemas.microsoft.com/office/drawing/2014/main" id="{96266C0F-701D-F42D-3260-389ED664E170}"/>
              </a:ext>
            </a:extLst>
          </p:cNvPr>
          <p:cNvPicPr>
            <a:picLocks noChangeAspect="1"/>
          </p:cNvPicPr>
          <p:nvPr/>
        </p:nvPicPr>
        <p:blipFill>
          <a:blip r:embed="rId5"/>
          <a:stretch>
            <a:fillRect/>
          </a:stretch>
        </p:blipFill>
        <p:spPr>
          <a:xfrm>
            <a:off x="11104880" y="5864282"/>
            <a:ext cx="937260" cy="777500"/>
          </a:xfrm>
          <a:prstGeom prst="rect">
            <a:avLst/>
          </a:prstGeom>
        </p:spPr>
      </p:pic>
      <p:pic>
        <p:nvPicPr>
          <p:cNvPr id="10" name="Picture 9">
            <a:extLst>
              <a:ext uri="{FF2B5EF4-FFF2-40B4-BE49-F238E27FC236}">
                <a16:creationId xmlns:a16="http://schemas.microsoft.com/office/drawing/2014/main" id="{EB40516A-F1DD-B937-A0A0-435B513B31FA}"/>
              </a:ext>
            </a:extLst>
          </p:cNvPr>
          <p:cNvPicPr>
            <a:picLocks noChangeAspect="1"/>
          </p:cNvPicPr>
          <p:nvPr/>
        </p:nvPicPr>
        <p:blipFill>
          <a:blip r:embed="rId6"/>
          <a:stretch>
            <a:fillRect/>
          </a:stretch>
        </p:blipFill>
        <p:spPr>
          <a:xfrm>
            <a:off x="1741433" y="2800725"/>
            <a:ext cx="8367767" cy="3884406"/>
          </a:xfrm>
          <a:prstGeom prst="rect">
            <a:avLst/>
          </a:prstGeom>
          <a:ln>
            <a:solidFill>
              <a:schemeClr val="tx1"/>
            </a:solidFill>
          </a:ln>
        </p:spPr>
      </p:pic>
    </p:spTree>
    <p:extLst>
      <p:ext uri="{BB962C8B-B14F-4D97-AF65-F5344CB8AC3E}">
        <p14:creationId xmlns:p14="http://schemas.microsoft.com/office/powerpoint/2010/main" val="15326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F8596A-B50D-B89D-D293-41843C416CA7}"/>
              </a:ext>
            </a:extLst>
          </p:cNvPr>
          <p:cNvPicPr>
            <a:picLocks noChangeAspect="1"/>
          </p:cNvPicPr>
          <p:nvPr/>
        </p:nvPicPr>
        <p:blipFill>
          <a:blip r:embed="rId2"/>
          <a:stretch>
            <a:fillRect/>
          </a:stretch>
        </p:blipFill>
        <p:spPr>
          <a:xfrm>
            <a:off x="0" y="599440"/>
            <a:ext cx="12192000" cy="5665755"/>
          </a:xfrm>
          <a:prstGeom prst="rect">
            <a:avLst/>
          </a:prstGeom>
        </p:spPr>
      </p:pic>
      <p:pic>
        <p:nvPicPr>
          <p:cNvPr id="3" name="Picture 2">
            <a:extLst>
              <a:ext uri="{FF2B5EF4-FFF2-40B4-BE49-F238E27FC236}">
                <a16:creationId xmlns:a16="http://schemas.microsoft.com/office/drawing/2014/main" id="{DA81CA62-CA36-7453-25FE-E85C659031D2}"/>
              </a:ext>
            </a:extLst>
          </p:cNvPr>
          <p:cNvPicPr>
            <a:picLocks noChangeAspect="1"/>
          </p:cNvPicPr>
          <p:nvPr/>
        </p:nvPicPr>
        <p:blipFill>
          <a:blip r:embed="rId3"/>
          <a:stretch>
            <a:fillRect/>
          </a:stretch>
        </p:blipFill>
        <p:spPr>
          <a:xfrm>
            <a:off x="10195034" y="5325770"/>
            <a:ext cx="1267986" cy="1051852"/>
          </a:xfrm>
          <a:prstGeom prst="rect">
            <a:avLst/>
          </a:prstGeom>
        </p:spPr>
      </p:pic>
      <p:sp>
        <p:nvSpPr>
          <p:cNvPr id="6" name="TextBox 5">
            <a:extLst>
              <a:ext uri="{FF2B5EF4-FFF2-40B4-BE49-F238E27FC236}">
                <a16:creationId xmlns:a16="http://schemas.microsoft.com/office/drawing/2014/main" id="{D176B43C-0E5D-0CA2-91CC-608BA8A89F3A}"/>
              </a:ext>
            </a:extLst>
          </p:cNvPr>
          <p:cNvSpPr txBox="1"/>
          <p:nvPr/>
        </p:nvSpPr>
        <p:spPr>
          <a:xfrm>
            <a:off x="0" y="0"/>
            <a:ext cx="9144000" cy="369332"/>
          </a:xfrm>
          <a:prstGeom prst="rect">
            <a:avLst/>
          </a:prstGeom>
          <a:noFill/>
        </p:spPr>
        <p:txBody>
          <a:bodyPr wrap="square">
            <a:spAutoFit/>
          </a:bodyPr>
          <a:lstStyle/>
          <a:p>
            <a:r>
              <a:rPr lang="en-US" sz="1800" b="1" dirty="0">
                <a:solidFill>
                  <a:srgbClr val="0070C0"/>
                </a:solidFill>
              </a:rPr>
              <a:t>Federal Program-Specific Funding</a:t>
            </a:r>
            <a:endParaRPr lang="en-US" dirty="0"/>
          </a:p>
        </p:txBody>
      </p:sp>
    </p:spTree>
    <p:extLst>
      <p:ext uri="{BB962C8B-B14F-4D97-AF65-F5344CB8AC3E}">
        <p14:creationId xmlns:p14="http://schemas.microsoft.com/office/powerpoint/2010/main" val="891970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D82F751-ABC3-FA38-8974-7E92480F2B9D}"/>
              </a:ext>
            </a:extLst>
          </p:cNvPr>
          <p:cNvGraphicFramePr/>
          <p:nvPr>
            <p:extLst>
              <p:ext uri="{D42A27DB-BD31-4B8C-83A1-F6EECF244321}">
                <p14:modId xmlns:p14="http://schemas.microsoft.com/office/powerpoint/2010/main" val="1534184364"/>
              </p:ext>
            </p:extLst>
          </p:nvPr>
        </p:nvGraphicFramePr>
        <p:xfrm>
          <a:off x="682734" y="1003193"/>
          <a:ext cx="9304546" cy="5309897"/>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8544991B-A041-62AA-BBEA-FBC696C5913A}"/>
              </a:ext>
            </a:extLst>
          </p:cNvPr>
          <p:cNvPicPr>
            <a:picLocks noChangeAspect="1"/>
          </p:cNvPicPr>
          <p:nvPr/>
        </p:nvPicPr>
        <p:blipFill>
          <a:blip r:embed="rId3"/>
          <a:stretch>
            <a:fillRect/>
          </a:stretch>
        </p:blipFill>
        <p:spPr>
          <a:xfrm>
            <a:off x="10845274" y="5630570"/>
            <a:ext cx="1267986" cy="1051852"/>
          </a:xfrm>
          <a:prstGeom prst="rect">
            <a:avLst/>
          </a:prstGeom>
        </p:spPr>
      </p:pic>
      <p:sp>
        <p:nvSpPr>
          <p:cNvPr id="7" name="TextBox 6">
            <a:extLst>
              <a:ext uri="{FF2B5EF4-FFF2-40B4-BE49-F238E27FC236}">
                <a16:creationId xmlns:a16="http://schemas.microsoft.com/office/drawing/2014/main" id="{83C0CC68-9B8B-5686-4901-9687E28D552F}"/>
              </a:ext>
            </a:extLst>
          </p:cNvPr>
          <p:cNvSpPr txBox="1"/>
          <p:nvPr/>
        </p:nvSpPr>
        <p:spPr>
          <a:xfrm>
            <a:off x="152400" y="0"/>
            <a:ext cx="11460480" cy="707886"/>
          </a:xfrm>
          <a:prstGeom prst="rect">
            <a:avLst/>
          </a:prstGeom>
          <a:noFill/>
        </p:spPr>
        <p:txBody>
          <a:bodyPr wrap="square">
            <a:spAutoFit/>
          </a:bodyPr>
          <a:lstStyle/>
          <a:p>
            <a:r>
              <a:rPr lang="en-US" sz="4000" b="1" dirty="0">
                <a:solidFill>
                  <a:schemeClr val="accent1"/>
                </a:solidFill>
              </a:rPr>
              <a:t>Federal Program-Specific Funding</a:t>
            </a:r>
            <a:endParaRPr lang="en-US" sz="4000" dirty="0"/>
          </a:p>
        </p:txBody>
      </p:sp>
      <p:sp>
        <p:nvSpPr>
          <p:cNvPr id="2" name="TextBox 1">
            <a:extLst>
              <a:ext uri="{FF2B5EF4-FFF2-40B4-BE49-F238E27FC236}">
                <a16:creationId xmlns:a16="http://schemas.microsoft.com/office/drawing/2014/main" id="{D56466E4-AEE0-96FC-C1D3-C21BCC4546FB}"/>
              </a:ext>
            </a:extLst>
          </p:cNvPr>
          <p:cNvSpPr txBox="1"/>
          <p:nvPr/>
        </p:nvSpPr>
        <p:spPr>
          <a:xfrm>
            <a:off x="152400" y="6313090"/>
            <a:ext cx="7061200" cy="369332"/>
          </a:xfrm>
          <a:prstGeom prst="rect">
            <a:avLst/>
          </a:prstGeom>
          <a:noFill/>
        </p:spPr>
        <p:txBody>
          <a:bodyPr wrap="square" rtlCol="0">
            <a:spAutoFit/>
          </a:bodyPr>
          <a:lstStyle/>
          <a:p>
            <a:r>
              <a:rPr lang="en-US" b="1" dirty="0">
                <a:highlight>
                  <a:srgbClr val="FFFF00"/>
                </a:highlight>
              </a:rPr>
              <a:t>Remaining Funding = 30%        </a:t>
            </a:r>
            <a:r>
              <a:rPr lang="en-US" dirty="0">
                <a:highlight>
                  <a:srgbClr val="FFFF00"/>
                </a:highlight>
              </a:rPr>
              <a:t>7/7/22</a:t>
            </a:r>
            <a:endParaRPr lang="en-US" b="1" dirty="0">
              <a:highlight>
                <a:srgbClr val="FFFF00"/>
              </a:highlight>
            </a:endParaRPr>
          </a:p>
        </p:txBody>
      </p:sp>
    </p:spTree>
    <p:extLst>
      <p:ext uri="{BB962C8B-B14F-4D97-AF65-F5344CB8AC3E}">
        <p14:creationId xmlns:p14="http://schemas.microsoft.com/office/powerpoint/2010/main" val="2568387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860324-B21B-0FBA-3B18-3D831CEF4796}"/>
              </a:ext>
            </a:extLst>
          </p:cNvPr>
          <p:cNvPicPr>
            <a:picLocks noChangeAspect="1"/>
          </p:cNvPicPr>
          <p:nvPr/>
        </p:nvPicPr>
        <p:blipFill>
          <a:blip r:embed="rId2"/>
          <a:stretch>
            <a:fillRect/>
          </a:stretch>
        </p:blipFill>
        <p:spPr>
          <a:xfrm>
            <a:off x="5901249" y="494679"/>
            <a:ext cx="6290751" cy="6007721"/>
          </a:xfrm>
          <a:prstGeom prst="rect">
            <a:avLst/>
          </a:prstGeom>
        </p:spPr>
      </p:pic>
      <p:pic>
        <p:nvPicPr>
          <p:cNvPr id="3" name="Picture 2">
            <a:extLst>
              <a:ext uri="{FF2B5EF4-FFF2-40B4-BE49-F238E27FC236}">
                <a16:creationId xmlns:a16="http://schemas.microsoft.com/office/drawing/2014/main" id="{C4FF8294-906C-CEB7-1F29-A65140CE0BA9}"/>
              </a:ext>
            </a:extLst>
          </p:cNvPr>
          <p:cNvPicPr>
            <a:picLocks noChangeAspect="1"/>
          </p:cNvPicPr>
          <p:nvPr/>
        </p:nvPicPr>
        <p:blipFill>
          <a:blip r:embed="rId3"/>
          <a:stretch>
            <a:fillRect/>
          </a:stretch>
        </p:blipFill>
        <p:spPr>
          <a:xfrm>
            <a:off x="11094720" y="5866476"/>
            <a:ext cx="1097280" cy="910244"/>
          </a:xfrm>
          <a:prstGeom prst="rect">
            <a:avLst/>
          </a:prstGeom>
        </p:spPr>
      </p:pic>
      <p:sp>
        <p:nvSpPr>
          <p:cNvPr id="5" name="TextBox 4">
            <a:extLst>
              <a:ext uri="{FF2B5EF4-FFF2-40B4-BE49-F238E27FC236}">
                <a16:creationId xmlns:a16="http://schemas.microsoft.com/office/drawing/2014/main" id="{783C14B5-8F9C-E39B-E759-08FFE3702619}"/>
              </a:ext>
            </a:extLst>
          </p:cNvPr>
          <p:cNvSpPr txBox="1"/>
          <p:nvPr/>
        </p:nvSpPr>
        <p:spPr>
          <a:xfrm>
            <a:off x="134446" y="355600"/>
            <a:ext cx="8501554" cy="1200329"/>
          </a:xfrm>
          <a:prstGeom prst="rect">
            <a:avLst/>
          </a:prstGeom>
          <a:noFill/>
        </p:spPr>
        <p:txBody>
          <a:bodyPr wrap="square">
            <a:spAutoFit/>
          </a:bodyPr>
          <a:lstStyle/>
          <a:p>
            <a:r>
              <a:rPr lang="en-US" sz="3600" b="1" dirty="0">
                <a:solidFill>
                  <a:schemeClr val="accent1"/>
                </a:solidFill>
              </a:rPr>
              <a:t>State Fiscal</a:t>
            </a:r>
          </a:p>
          <a:p>
            <a:r>
              <a:rPr lang="en-US" sz="3600" b="1" dirty="0">
                <a:solidFill>
                  <a:schemeClr val="accent1"/>
                </a:solidFill>
              </a:rPr>
              <a:t>Recovery Fund</a:t>
            </a:r>
            <a:endParaRPr lang="en-US" sz="3600" dirty="0"/>
          </a:p>
        </p:txBody>
      </p:sp>
      <p:sp>
        <p:nvSpPr>
          <p:cNvPr id="7" name="TextBox 6">
            <a:extLst>
              <a:ext uri="{FF2B5EF4-FFF2-40B4-BE49-F238E27FC236}">
                <a16:creationId xmlns:a16="http://schemas.microsoft.com/office/drawing/2014/main" id="{A6263A5B-F562-EBC0-6BC9-6EEC9ECE82DC}"/>
              </a:ext>
            </a:extLst>
          </p:cNvPr>
          <p:cNvSpPr txBox="1"/>
          <p:nvPr/>
        </p:nvSpPr>
        <p:spPr>
          <a:xfrm>
            <a:off x="134446" y="1841242"/>
            <a:ext cx="6083474" cy="5016758"/>
          </a:xfrm>
          <a:prstGeom prst="rect">
            <a:avLst/>
          </a:prstGeom>
          <a:noFill/>
        </p:spPr>
        <p:txBody>
          <a:bodyPr wrap="square">
            <a:spAutoFit/>
          </a:bodyPr>
          <a:lstStyle/>
          <a:p>
            <a:pPr marL="0" indent="0">
              <a:buNone/>
            </a:pPr>
            <a:r>
              <a:rPr lang="en-US" sz="2000" b="1" dirty="0"/>
              <a:t>Amount: </a:t>
            </a:r>
            <a:r>
              <a:rPr lang="en-US" sz="2000" b="1" dirty="0">
                <a:solidFill>
                  <a:schemeClr val="accent6">
                    <a:lumMod val="75000"/>
                  </a:schemeClr>
                </a:solidFill>
              </a:rPr>
              <a:t>$2.8 billion</a:t>
            </a:r>
          </a:p>
          <a:p>
            <a:pPr marL="0" indent="0">
              <a:buNone/>
            </a:pPr>
            <a:endParaRPr lang="en-US" sz="2000" dirty="0"/>
          </a:p>
          <a:p>
            <a:pPr marL="0" indent="0">
              <a:buNone/>
            </a:pPr>
            <a:r>
              <a:rPr lang="en-US" sz="2000" b="1" dirty="0"/>
              <a:t>Decision Making Authority: </a:t>
            </a:r>
          </a:p>
          <a:p>
            <a:pPr marL="0" indent="0">
              <a:buNone/>
            </a:pPr>
            <a:r>
              <a:rPr lang="en-US" sz="2000" dirty="0"/>
              <a:t>Governor and Legislature</a:t>
            </a:r>
          </a:p>
          <a:p>
            <a:pPr marL="0" indent="0">
              <a:buNone/>
            </a:pPr>
            <a:endParaRPr lang="en-US" sz="2000" dirty="0"/>
          </a:p>
          <a:p>
            <a:pPr algn="l"/>
            <a:r>
              <a:rPr lang="en-US" sz="2000" b="1" dirty="0">
                <a:solidFill>
                  <a:srgbClr val="333333"/>
                </a:solidFill>
              </a:rPr>
              <a:t>A</a:t>
            </a:r>
            <a:r>
              <a:rPr lang="en-US" sz="2000" b="1" i="0" dirty="0">
                <a:solidFill>
                  <a:srgbClr val="333333"/>
                </a:solidFill>
                <a:effectLst/>
              </a:rPr>
              <a:t>llocated to two purposes:</a:t>
            </a:r>
          </a:p>
          <a:p>
            <a:pPr algn="l"/>
            <a:endParaRPr lang="en-US" sz="2000" b="0" i="0" dirty="0">
              <a:solidFill>
                <a:srgbClr val="333333"/>
              </a:solidFill>
              <a:effectLst/>
            </a:endParaRPr>
          </a:p>
          <a:p>
            <a:pPr marL="0" algn="l">
              <a:spcBef>
                <a:spcPts val="0"/>
              </a:spcBef>
              <a:buFont typeface="Arial" panose="020B0604020202020204" pitchFamily="34" charset="0"/>
              <a:buChar char="•"/>
            </a:pPr>
            <a:r>
              <a:rPr lang="en-US" sz="2000" b="0" i="0" dirty="0">
                <a:solidFill>
                  <a:srgbClr val="333333"/>
                </a:solidFill>
                <a:effectLst/>
              </a:rPr>
              <a:t>Immediate COVID-19 response </a:t>
            </a:r>
            <a:r>
              <a:rPr lang="en-US" sz="2000" b="0" i="0" dirty="0">
                <a:solidFill>
                  <a:schemeClr val="accent6">
                    <a:lumMod val="75000"/>
                  </a:schemeClr>
                </a:solidFill>
                <a:effectLst/>
              </a:rPr>
              <a:t>$500,000</a:t>
            </a:r>
          </a:p>
          <a:p>
            <a:pPr marL="0" algn="l">
              <a:spcBef>
                <a:spcPts val="0"/>
              </a:spcBef>
            </a:pPr>
            <a:endParaRPr lang="en-US" sz="2000" b="0" i="0" dirty="0">
              <a:solidFill>
                <a:srgbClr val="333333"/>
              </a:solidFill>
              <a:effectLst/>
            </a:endParaRPr>
          </a:p>
          <a:p>
            <a:pPr marL="0" algn="l">
              <a:spcBef>
                <a:spcPts val="0"/>
              </a:spcBef>
              <a:buFont typeface="Arial" panose="020B0604020202020204" pitchFamily="34" charset="0"/>
              <a:buChar char="•"/>
            </a:pPr>
            <a:r>
              <a:rPr lang="en-US" sz="2000" b="0" i="0" dirty="0">
                <a:solidFill>
                  <a:srgbClr val="333333"/>
                </a:solidFill>
                <a:effectLst/>
              </a:rPr>
              <a:t>Replenishment and repayment of the unemployment insurance trust fund </a:t>
            </a:r>
            <a:r>
              <a:rPr lang="en-US" sz="2000" b="0" i="0" dirty="0">
                <a:solidFill>
                  <a:schemeClr val="accent6">
                    <a:lumMod val="75000"/>
                  </a:schemeClr>
                </a:solidFill>
                <a:effectLst/>
              </a:rPr>
              <a:t>$2.3 billion</a:t>
            </a:r>
          </a:p>
          <a:p>
            <a:pPr marL="0" algn="l">
              <a:spcBef>
                <a:spcPts val="0"/>
              </a:spcBef>
            </a:pPr>
            <a:endParaRPr lang="en-US" sz="2000" dirty="0">
              <a:solidFill>
                <a:schemeClr val="accent6">
                  <a:lumMod val="75000"/>
                </a:schemeClr>
              </a:solidFill>
            </a:endParaRPr>
          </a:p>
          <a:p>
            <a:pPr marL="0" algn="l">
              <a:spcBef>
                <a:spcPts val="0"/>
              </a:spcBef>
            </a:pPr>
            <a:r>
              <a:rPr lang="en-US" sz="2000" dirty="0">
                <a:solidFill>
                  <a:schemeClr val="accent1"/>
                </a:solidFill>
              </a:rPr>
              <a:t>Dedicating such a large portion of the State Fiscal Recovery Fund to one purpose greatly reduced opportunities for other programs and partnerships.</a:t>
            </a:r>
            <a:endParaRPr lang="en-US" sz="2000" b="0" i="0" dirty="0">
              <a:solidFill>
                <a:schemeClr val="accent1"/>
              </a:solidFill>
              <a:effectLst/>
            </a:endParaRPr>
          </a:p>
          <a:p>
            <a:pPr marL="0" indent="0">
              <a:buNone/>
            </a:pPr>
            <a:endParaRPr lang="en-US" sz="2000" dirty="0"/>
          </a:p>
        </p:txBody>
      </p:sp>
    </p:spTree>
    <p:extLst>
      <p:ext uri="{BB962C8B-B14F-4D97-AF65-F5344CB8AC3E}">
        <p14:creationId xmlns:p14="http://schemas.microsoft.com/office/powerpoint/2010/main" val="2860076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F87ECE-5673-C92C-5F31-4DACFE2E8726}"/>
              </a:ext>
            </a:extLst>
          </p:cNvPr>
          <p:cNvSpPr txBox="1"/>
          <p:nvPr/>
        </p:nvSpPr>
        <p:spPr>
          <a:xfrm>
            <a:off x="375920" y="955040"/>
            <a:ext cx="11328400" cy="3139321"/>
          </a:xfrm>
          <a:prstGeom prst="rect">
            <a:avLst/>
          </a:prstGeom>
          <a:noFill/>
        </p:spPr>
        <p:txBody>
          <a:bodyPr wrap="square">
            <a:spAutoFit/>
          </a:bodyPr>
          <a:lstStyle/>
          <a:p>
            <a:pPr marL="0" indent="0">
              <a:buNone/>
            </a:pPr>
            <a:endParaRPr lang="en-US" sz="1800" dirty="0"/>
          </a:p>
          <a:p>
            <a:pPr marL="0" indent="0">
              <a:buNone/>
            </a:pPr>
            <a:r>
              <a:rPr lang="en-US" sz="1800" b="0" i="0" dirty="0">
                <a:solidFill>
                  <a:srgbClr val="333333"/>
                </a:solidFill>
                <a:effectLst/>
              </a:rPr>
              <a:t>The governor and legislature agreed to allocate </a:t>
            </a:r>
            <a:r>
              <a:rPr lang="en-US" sz="1800" b="0" i="0" dirty="0">
                <a:solidFill>
                  <a:schemeClr val="accent6">
                    <a:lumMod val="75000"/>
                  </a:schemeClr>
                </a:solidFill>
                <a:effectLst/>
              </a:rPr>
              <a:t>$500 million </a:t>
            </a:r>
            <a:r>
              <a:rPr lang="en-US" sz="1800" b="0" i="0" dirty="0">
                <a:solidFill>
                  <a:srgbClr val="333333"/>
                </a:solidFill>
                <a:effectLst/>
              </a:rPr>
              <a:t>for addressing immediate COVID-19 response needs. </a:t>
            </a:r>
          </a:p>
          <a:p>
            <a:pPr marL="0" indent="0">
              <a:buNone/>
            </a:pPr>
            <a:endParaRPr lang="en-US" sz="1800" b="0" i="0" dirty="0">
              <a:solidFill>
                <a:srgbClr val="333333"/>
              </a:solidFill>
              <a:effectLst/>
            </a:endParaRPr>
          </a:p>
          <a:p>
            <a:pPr marL="342900" indent="-342900">
              <a:buFont typeface="Arial" panose="020B0604020202020204" pitchFamily="34" charset="0"/>
              <a:buChar char="•"/>
            </a:pPr>
            <a:r>
              <a:rPr lang="en-US" sz="1800" b="0" i="0" dirty="0">
                <a:solidFill>
                  <a:srgbClr val="333333"/>
                </a:solidFill>
                <a:effectLst/>
              </a:rPr>
              <a:t>Expenditures exceeding $2.5 million are subject to the Legislative COVID-19 Response Commission (LCRC) review process.</a:t>
            </a:r>
          </a:p>
          <a:p>
            <a:pPr marL="342900" indent="-342900">
              <a:buFont typeface="Arial" panose="020B0604020202020204" pitchFamily="34" charset="0"/>
              <a:buChar char="•"/>
            </a:pPr>
            <a:endParaRPr lang="en-US" dirty="0">
              <a:solidFill>
                <a:srgbClr val="333333"/>
              </a:solidFill>
            </a:endParaRPr>
          </a:p>
          <a:p>
            <a:pPr marL="342900" indent="-342900">
              <a:buFont typeface="Arial" panose="020B0604020202020204" pitchFamily="34" charset="0"/>
              <a:buChar char="•"/>
            </a:pPr>
            <a:r>
              <a:rPr lang="en-US" dirty="0">
                <a:solidFill>
                  <a:srgbClr val="333333"/>
                </a:solidFill>
              </a:rPr>
              <a:t>All approved projects (77) can be viewed here: </a:t>
            </a:r>
            <a:r>
              <a:rPr lang="en-US" dirty="0">
                <a:hlinkClick r:id="rId2"/>
              </a:rPr>
              <a:t>State Fiscal Recovery Fund / Minnesota Management and Budget (MMB) (mn.gov)</a:t>
            </a:r>
            <a:endParaRPr lang="en-US" sz="1800" b="0" i="0" dirty="0">
              <a:solidFill>
                <a:srgbClr val="333333"/>
              </a:solidFill>
              <a:effectLst/>
            </a:endParaRPr>
          </a:p>
          <a:p>
            <a:endParaRPr lang="en-US" sz="1800" b="0" i="0" dirty="0">
              <a:solidFill>
                <a:srgbClr val="333333"/>
              </a:solidFill>
              <a:effectLst/>
            </a:endParaRPr>
          </a:p>
          <a:p>
            <a:pPr marL="342900" indent="-342900">
              <a:buFont typeface="Arial" panose="020B0604020202020204" pitchFamily="34" charset="0"/>
              <a:buChar char="•"/>
            </a:pPr>
            <a:r>
              <a:rPr lang="en-US" sz="1800" b="0" i="0" dirty="0">
                <a:solidFill>
                  <a:srgbClr val="333333"/>
                </a:solidFill>
                <a:effectLst/>
              </a:rPr>
              <a:t>Monthly expenditure reports are available on the COVID-19 Response Accountability Office’s </a:t>
            </a:r>
            <a:r>
              <a:rPr lang="en-US" sz="1800" b="0" i="0" dirty="0">
                <a:solidFill>
                  <a:srgbClr val="0563C1"/>
                </a:solidFill>
                <a:effectLst/>
                <a:hlinkClick r:id="rId3"/>
              </a:rPr>
              <a:t>American Rescue Plan Reports</a:t>
            </a:r>
            <a:r>
              <a:rPr lang="en-US" sz="1800" b="0" i="0" dirty="0">
                <a:solidFill>
                  <a:srgbClr val="333333"/>
                </a:solidFill>
                <a:effectLst/>
              </a:rPr>
              <a:t> webpage.</a:t>
            </a:r>
            <a:endParaRPr lang="en-US" sz="1800" dirty="0"/>
          </a:p>
        </p:txBody>
      </p:sp>
      <p:sp>
        <p:nvSpPr>
          <p:cNvPr id="5" name="TextBox 4">
            <a:extLst>
              <a:ext uri="{FF2B5EF4-FFF2-40B4-BE49-F238E27FC236}">
                <a16:creationId xmlns:a16="http://schemas.microsoft.com/office/drawing/2014/main" id="{30DDBD1E-670D-80E5-B24C-3EB08D4B067F}"/>
              </a:ext>
            </a:extLst>
          </p:cNvPr>
          <p:cNvSpPr txBox="1"/>
          <p:nvPr/>
        </p:nvSpPr>
        <p:spPr>
          <a:xfrm>
            <a:off x="91440" y="81281"/>
            <a:ext cx="12100560" cy="707886"/>
          </a:xfrm>
          <a:prstGeom prst="rect">
            <a:avLst/>
          </a:prstGeom>
          <a:noFill/>
        </p:spPr>
        <p:txBody>
          <a:bodyPr wrap="square">
            <a:spAutoFit/>
          </a:bodyPr>
          <a:lstStyle/>
          <a:p>
            <a:r>
              <a:rPr lang="en-US" sz="4000" b="1" dirty="0">
                <a:solidFill>
                  <a:schemeClr val="accent1"/>
                </a:solidFill>
              </a:rPr>
              <a:t>State Fiscal Recovery Fund: Immediate COVID Response</a:t>
            </a:r>
          </a:p>
        </p:txBody>
      </p:sp>
      <p:pic>
        <p:nvPicPr>
          <p:cNvPr id="6" name="Picture 5">
            <a:extLst>
              <a:ext uri="{FF2B5EF4-FFF2-40B4-BE49-F238E27FC236}">
                <a16:creationId xmlns:a16="http://schemas.microsoft.com/office/drawing/2014/main" id="{22175882-9563-68C4-9F85-1F7AD0F4E5CC}"/>
              </a:ext>
            </a:extLst>
          </p:cNvPr>
          <p:cNvPicPr>
            <a:picLocks noChangeAspect="1"/>
          </p:cNvPicPr>
          <p:nvPr/>
        </p:nvPicPr>
        <p:blipFill>
          <a:blip r:embed="rId4"/>
          <a:stretch>
            <a:fillRect/>
          </a:stretch>
        </p:blipFill>
        <p:spPr>
          <a:xfrm>
            <a:off x="10824954" y="5578881"/>
            <a:ext cx="1267986" cy="1051852"/>
          </a:xfrm>
          <a:prstGeom prst="rect">
            <a:avLst/>
          </a:prstGeom>
        </p:spPr>
      </p:pic>
      <p:pic>
        <p:nvPicPr>
          <p:cNvPr id="8" name="Picture 7">
            <a:extLst>
              <a:ext uri="{FF2B5EF4-FFF2-40B4-BE49-F238E27FC236}">
                <a16:creationId xmlns:a16="http://schemas.microsoft.com/office/drawing/2014/main" id="{1A40A7E0-2959-4574-B6B3-6D6EDF81D083}"/>
              </a:ext>
            </a:extLst>
          </p:cNvPr>
          <p:cNvPicPr>
            <a:picLocks noChangeAspect="1"/>
          </p:cNvPicPr>
          <p:nvPr/>
        </p:nvPicPr>
        <p:blipFill>
          <a:blip r:embed="rId5"/>
          <a:stretch>
            <a:fillRect/>
          </a:stretch>
        </p:blipFill>
        <p:spPr>
          <a:xfrm>
            <a:off x="223520" y="4370788"/>
            <a:ext cx="10383520" cy="2026265"/>
          </a:xfrm>
          <a:prstGeom prst="rect">
            <a:avLst/>
          </a:prstGeom>
          <a:ln w="12700">
            <a:solidFill>
              <a:schemeClr val="accent1"/>
            </a:solidFill>
          </a:ln>
          <a:effectLst>
            <a:outerShdw blurRad="50800" dist="50800" dir="5400000" algn="ctr" rotWithShape="0">
              <a:schemeClr val="tx1"/>
            </a:outerShdw>
          </a:effectLst>
        </p:spPr>
      </p:pic>
    </p:spTree>
    <p:extLst>
      <p:ext uri="{BB962C8B-B14F-4D97-AF65-F5344CB8AC3E}">
        <p14:creationId xmlns:p14="http://schemas.microsoft.com/office/powerpoint/2010/main" val="2631679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89E5A06-4BF7-094A-B54C-33AF2509DCFE}"/>
              </a:ext>
            </a:extLst>
          </p:cNvPr>
          <p:cNvPicPr>
            <a:picLocks noChangeAspect="1"/>
          </p:cNvPicPr>
          <p:nvPr/>
        </p:nvPicPr>
        <p:blipFill>
          <a:blip r:embed="rId2"/>
          <a:stretch>
            <a:fillRect/>
          </a:stretch>
        </p:blipFill>
        <p:spPr>
          <a:xfrm>
            <a:off x="162559" y="124644"/>
            <a:ext cx="3200401" cy="4927600"/>
          </a:xfrm>
          <a:prstGeom prst="rect">
            <a:avLst/>
          </a:prstGeom>
        </p:spPr>
      </p:pic>
      <p:graphicFrame>
        <p:nvGraphicFramePr>
          <p:cNvPr id="7" name="Content Placeholder 2">
            <a:extLst>
              <a:ext uri="{FF2B5EF4-FFF2-40B4-BE49-F238E27FC236}">
                <a16:creationId xmlns:a16="http://schemas.microsoft.com/office/drawing/2014/main" id="{9566C8C6-1089-7B93-6CE8-49A2FEF9CC81}"/>
              </a:ext>
            </a:extLst>
          </p:cNvPr>
          <p:cNvGraphicFramePr>
            <a:graphicFrameLocks noGrp="1"/>
          </p:cNvGraphicFramePr>
          <p:nvPr>
            <p:ph idx="1"/>
            <p:extLst>
              <p:ext uri="{D42A27DB-BD31-4B8C-83A1-F6EECF244321}">
                <p14:modId xmlns:p14="http://schemas.microsoft.com/office/powerpoint/2010/main" val="3716401696"/>
              </p:ext>
            </p:extLst>
          </p:nvPr>
        </p:nvGraphicFramePr>
        <p:xfrm>
          <a:off x="3810000" y="335279"/>
          <a:ext cx="8087359" cy="6411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1317D1A-2816-59C1-1677-98A497835907}"/>
              </a:ext>
            </a:extLst>
          </p:cNvPr>
          <p:cNvPicPr>
            <a:picLocks noChangeAspect="1"/>
          </p:cNvPicPr>
          <p:nvPr/>
        </p:nvPicPr>
        <p:blipFill>
          <a:blip r:embed="rId8"/>
          <a:stretch>
            <a:fillRect/>
          </a:stretch>
        </p:blipFill>
        <p:spPr>
          <a:xfrm>
            <a:off x="162559" y="5495126"/>
            <a:ext cx="1508586" cy="1251440"/>
          </a:xfrm>
          <a:prstGeom prst="rect">
            <a:avLst/>
          </a:prstGeom>
        </p:spPr>
      </p:pic>
      <p:sp>
        <p:nvSpPr>
          <p:cNvPr id="18" name="TextBox 17">
            <a:extLst>
              <a:ext uri="{FF2B5EF4-FFF2-40B4-BE49-F238E27FC236}">
                <a16:creationId xmlns:a16="http://schemas.microsoft.com/office/drawing/2014/main" id="{704BA2C9-CF36-E50A-5FA9-3CA325172705}"/>
              </a:ext>
            </a:extLst>
          </p:cNvPr>
          <p:cNvSpPr txBox="1"/>
          <p:nvPr/>
        </p:nvSpPr>
        <p:spPr>
          <a:xfrm>
            <a:off x="375919" y="1022627"/>
            <a:ext cx="4949615" cy="707886"/>
          </a:xfrm>
          <a:prstGeom prst="rect">
            <a:avLst/>
          </a:prstGeom>
          <a:noFill/>
        </p:spPr>
        <p:txBody>
          <a:bodyPr wrap="square">
            <a:spAutoFit/>
          </a:bodyPr>
          <a:lstStyle/>
          <a:p>
            <a:r>
              <a:rPr lang="en-US" sz="4000" b="1" dirty="0">
                <a:solidFill>
                  <a:schemeClr val="accent1"/>
                </a:solidFill>
              </a:rPr>
              <a:t>Our Agenda:</a:t>
            </a:r>
            <a:endParaRPr lang="en-US" sz="4000" dirty="0"/>
          </a:p>
        </p:txBody>
      </p:sp>
    </p:spTree>
    <p:extLst>
      <p:ext uri="{BB962C8B-B14F-4D97-AF65-F5344CB8AC3E}">
        <p14:creationId xmlns:p14="http://schemas.microsoft.com/office/powerpoint/2010/main" val="1404102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2AE965-7355-9E3A-07EB-1290198263DB}"/>
              </a:ext>
            </a:extLst>
          </p:cNvPr>
          <p:cNvPicPr>
            <a:picLocks noChangeAspect="1"/>
          </p:cNvPicPr>
          <p:nvPr/>
        </p:nvPicPr>
        <p:blipFill>
          <a:blip r:embed="rId2"/>
          <a:stretch>
            <a:fillRect/>
          </a:stretch>
        </p:blipFill>
        <p:spPr>
          <a:xfrm>
            <a:off x="2499361" y="922969"/>
            <a:ext cx="8753408" cy="5792791"/>
          </a:xfrm>
          <a:prstGeom prst="rect">
            <a:avLst/>
          </a:prstGeom>
        </p:spPr>
      </p:pic>
      <p:pic>
        <p:nvPicPr>
          <p:cNvPr id="6" name="Picture 5">
            <a:extLst>
              <a:ext uri="{FF2B5EF4-FFF2-40B4-BE49-F238E27FC236}">
                <a16:creationId xmlns:a16="http://schemas.microsoft.com/office/drawing/2014/main" id="{5F5DC93A-67CB-21A4-C82F-1BE79DBDC0B4}"/>
              </a:ext>
            </a:extLst>
          </p:cNvPr>
          <p:cNvPicPr>
            <a:picLocks noChangeAspect="1"/>
          </p:cNvPicPr>
          <p:nvPr/>
        </p:nvPicPr>
        <p:blipFill>
          <a:blip r:embed="rId3"/>
          <a:stretch>
            <a:fillRect/>
          </a:stretch>
        </p:blipFill>
        <p:spPr>
          <a:xfrm>
            <a:off x="-1447274" y="3187262"/>
            <a:ext cx="5451716" cy="1046493"/>
          </a:xfrm>
          <a:prstGeom prst="rect">
            <a:avLst/>
          </a:prstGeom>
          <a:scene3d>
            <a:camera prst="orthographicFront">
              <a:rot lat="0" lon="21594000" rev="5400000"/>
            </a:camera>
            <a:lightRig rig="threePt" dir="t"/>
          </a:scene3d>
        </p:spPr>
      </p:pic>
      <p:pic>
        <p:nvPicPr>
          <p:cNvPr id="7" name="Picture 6">
            <a:extLst>
              <a:ext uri="{FF2B5EF4-FFF2-40B4-BE49-F238E27FC236}">
                <a16:creationId xmlns:a16="http://schemas.microsoft.com/office/drawing/2014/main" id="{A846A127-03C3-18E8-B7C1-A93046DE8084}"/>
              </a:ext>
            </a:extLst>
          </p:cNvPr>
          <p:cNvPicPr>
            <a:picLocks noChangeAspect="1"/>
          </p:cNvPicPr>
          <p:nvPr/>
        </p:nvPicPr>
        <p:blipFill>
          <a:blip r:embed="rId4"/>
          <a:stretch>
            <a:fillRect/>
          </a:stretch>
        </p:blipFill>
        <p:spPr>
          <a:xfrm>
            <a:off x="10824954" y="5578881"/>
            <a:ext cx="1267986" cy="1051852"/>
          </a:xfrm>
          <a:prstGeom prst="rect">
            <a:avLst/>
          </a:prstGeom>
        </p:spPr>
      </p:pic>
      <p:sp>
        <p:nvSpPr>
          <p:cNvPr id="9" name="TextBox 8">
            <a:extLst>
              <a:ext uri="{FF2B5EF4-FFF2-40B4-BE49-F238E27FC236}">
                <a16:creationId xmlns:a16="http://schemas.microsoft.com/office/drawing/2014/main" id="{013D2CD8-844C-53C2-E599-71CC1E6C456F}"/>
              </a:ext>
            </a:extLst>
          </p:cNvPr>
          <p:cNvSpPr txBox="1"/>
          <p:nvPr/>
        </p:nvSpPr>
        <p:spPr>
          <a:xfrm>
            <a:off x="193040" y="57388"/>
            <a:ext cx="11899900" cy="584775"/>
          </a:xfrm>
          <a:prstGeom prst="rect">
            <a:avLst/>
          </a:prstGeom>
          <a:noFill/>
        </p:spPr>
        <p:txBody>
          <a:bodyPr wrap="square">
            <a:spAutoFit/>
          </a:bodyPr>
          <a:lstStyle/>
          <a:p>
            <a:r>
              <a:rPr lang="en-US" sz="3200" b="1" dirty="0">
                <a:solidFill>
                  <a:schemeClr val="accent1"/>
                </a:solidFill>
              </a:rPr>
              <a:t>State Fiscal Recovery Fund: Immediate COVID Response</a:t>
            </a:r>
          </a:p>
        </p:txBody>
      </p:sp>
    </p:spTree>
    <p:extLst>
      <p:ext uri="{BB962C8B-B14F-4D97-AF65-F5344CB8AC3E}">
        <p14:creationId xmlns:p14="http://schemas.microsoft.com/office/powerpoint/2010/main" val="3859679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DC61D4-0A52-B7FE-C44E-3DBF7CC3527A}"/>
              </a:ext>
            </a:extLst>
          </p:cNvPr>
          <p:cNvPicPr>
            <a:picLocks noChangeAspect="1"/>
          </p:cNvPicPr>
          <p:nvPr/>
        </p:nvPicPr>
        <p:blipFill>
          <a:blip r:embed="rId2"/>
          <a:stretch>
            <a:fillRect/>
          </a:stretch>
        </p:blipFill>
        <p:spPr>
          <a:xfrm>
            <a:off x="234698" y="248039"/>
            <a:ext cx="12058933" cy="859611"/>
          </a:xfrm>
          <a:prstGeom prst="rect">
            <a:avLst/>
          </a:prstGeom>
        </p:spPr>
      </p:pic>
      <p:pic>
        <p:nvPicPr>
          <p:cNvPr id="4" name="Picture 3">
            <a:extLst>
              <a:ext uri="{FF2B5EF4-FFF2-40B4-BE49-F238E27FC236}">
                <a16:creationId xmlns:a16="http://schemas.microsoft.com/office/drawing/2014/main" id="{1C777EFD-C987-E3A1-442E-1F249FD9F339}"/>
              </a:ext>
            </a:extLst>
          </p:cNvPr>
          <p:cNvPicPr>
            <a:picLocks noChangeAspect="1"/>
          </p:cNvPicPr>
          <p:nvPr/>
        </p:nvPicPr>
        <p:blipFill>
          <a:blip r:embed="rId3"/>
          <a:stretch>
            <a:fillRect/>
          </a:stretch>
        </p:blipFill>
        <p:spPr>
          <a:xfrm>
            <a:off x="30598" y="1107650"/>
            <a:ext cx="12058932" cy="5667698"/>
          </a:xfrm>
          <a:prstGeom prst="rect">
            <a:avLst/>
          </a:prstGeom>
        </p:spPr>
      </p:pic>
      <p:pic>
        <p:nvPicPr>
          <p:cNvPr id="10" name="Picture 9">
            <a:extLst>
              <a:ext uri="{FF2B5EF4-FFF2-40B4-BE49-F238E27FC236}">
                <a16:creationId xmlns:a16="http://schemas.microsoft.com/office/drawing/2014/main" id="{501A716A-349C-CCB7-B665-4DCD36055E6C}"/>
              </a:ext>
            </a:extLst>
          </p:cNvPr>
          <p:cNvPicPr>
            <a:picLocks noChangeAspect="1"/>
          </p:cNvPicPr>
          <p:nvPr/>
        </p:nvPicPr>
        <p:blipFill>
          <a:blip r:embed="rId4"/>
          <a:stretch>
            <a:fillRect/>
          </a:stretch>
        </p:blipFill>
        <p:spPr>
          <a:xfrm>
            <a:off x="11253722" y="232172"/>
            <a:ext cx="703580" cy="583652"/>
          </a:xfrm>
          <a:prstGeom prst="rect">
            <a:avLst/>
          </a:prstGeom>
        </p:spPr>
      </p:pic>
    </p:spTree>
    <p:extLst>
      <p:ext uri="{BB962C8B-B14F-4D97-AF65-F5344CB8AC3E}">
        <p14:creationId xmlns:p14="http://schemas.microsoft.com/office/powerpoint/2010/main" val="1218245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5AC9E02-9F0A-C6CF-8430-4EF73218CE05}"/>
              </a:ext>
            </a:extLst>
          </p:cNvPr>
          <p:cNvGraphicFramePr/>
          <p:nvPr>
            <p:extLst>
              <p:ext uri="{D42A27DB-BD31-4B8C-83A1-F6EECF244321}">
                <p14:modId xmlns:p14="http://schemas.microsoft.com/office/powerpoint/2010/main" val="3949557546"/>
              </p:ext>
            </p:extLst>
          </p:nvPr>
        </p:nvGraphicFramePr>
        <p:xfrm>
          <a:off x="2214880" y="557915"/>
          <a:ext cx="8559274" cy="574217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6DCAE91-2C2D-AB70-E9B7-EFE3AC6FC567}"/>
              </a:ext>
            </a:extLst>
          </p:cNvPr>
          <p:cNvSpPr txBox="1"/>
          <p:nvPr/>
        </p:nvSpPr>
        <p:spPr>
          <a:xfrm>
            <a:off x="149860" y="6419318"/>
            <a:ext cx="3517117" cy="369332"/>
          </a:xfrm>
          <a:prstGeom prst="rect">
            <a:avLst/>
          </a:prstGeom>
          <a:noFill/>
        </p:spPr>
        <p:txBody>
          <a:bodyPr wrap="none" rtlCol="0">
            <a:spAutoFit/>
          </a:bodyPr>
          <a:lstStyle/>
          <a:p>
            <a:r>
              <a:rPr lang="en-US" b="1" dirty="0">
                <a:highlight>
                  <a:srgbClr val="FFFF00"/>
                </a:highlight>
              </a:rPr>
              <a:t>Remaining Funding = 11%     </a:t>
            </a:r>
            <a:r>
              <a:rPr lang="en-US" dirty="0">
                <a:highlight>
                  <a:srgbClr val="FFFF00"/>
                </a:highlight>
              </a:rPr>
              <a:t>7/7/22</a:t>
            </a:r>
            <a:endParaRPr lang="en-US" b="1" dirty="0">
              <a:highlight>
                <a:srgbClr val="FFFF00"/>
              </a:highlight>
            </a:endParaRPr>
          </a:p>
        </p:txBody>
      </p:sp>
      <p:pic>
        <p:nvPicPr>
          <p:cNvPr id="8" name="Picture 7">
            <a:extLst>
              <a:ext uri="{FF2B5EF4-FFF2-40B4-BE49-F238E27FC236}">
                <a16:creationId xmlns:a16="http://schemas.microsoft.com/office/drawing/2014/main" id="{E595218A-BEDC-F739-81FF-BA1385B2CF2E}"/>
              </a:ext>
            </a:extLst>
          </p:cNvPr>
          <p:cNvPicPr>
            <a:picLocks noChangeAspect="1"/>
          </p:cNvPicPr>
          <p:nvPr/>
        </p:nvPicPr>
        <p:blipFill>
          <a:blip r:embed="rId3"/>
          <a:stretch>
            <a:fillRect/>
          </a:stretch>
        </p:blipFill>
        <p:spPr>
          <a:xfrm>
            <a:off x="10774154" y="5665602"/>
            <a:ext cx="1267986" cy="1051852"/>
          </a:xfrm>
          <a:prstGeom prst="rect">
            <a:avLst/>
          </a:prstGeom>
        </p:spPr>
      </p:pic>
      <p:pic>
        <p:nvPicPr>
          <p:cNvPr id="9" name="Picture 8">
            <a:extLst>
              <a:ext uri="{FF2B5EF4-FFF2-40B4-BE49-F238E27FC236}">
                <a16:creationId xmlns:a16="http://schemas.microsoft.com/office/drawing/2014/main" id="{8BB88815-9439-E28C-F483-15641690000D}"/>
              </a:ext>
            </a:extLst>
          </p:cNvPr>
          <p:cNvPicPr>
            <a:picLocks noChangeAspect="1"/>
          </p:cNvPicPr>
          <p:nvPr/>
        </p:nvPicPr>
        <p:blipFill>
          <a:blip r:embed="rId4"/>
          <a:stretch>
            <a:fillRect/>
          </a:stretch>
        </p:blipFill>
        <p:spPr>
          <a:xfrm>
            <a:off x="-16793" y="-12684"/>
            <a:ext cx="12058933" cy="859611"/>
          </a:xfrm>
          <a:prstGeom prst="rect">
            <a:avLst/>
          </a:prstGeom>
        </p:spPr>
      </p:pic>
    </p:spTree>
    <p:extLst>
      <p:ext uri="{BB962C8B-B14F-4D97-AF65-F5344CB8AC3E}">
        <p14:creationId xmlns:p14="http://schemas.microsoft.com/office/powerpoint/2010/main" val="2375261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860324-B21B-0FBA-3B18-3D831CEF4796}"/>
              </a:ext>
            </a:extLst>
          </p:cNvPr>
          <p:cNvPicPr>
            <a:picLocks noChangeAspect="1"/>
          </p:cNvPicPr>
          <p:nvPr/>
        </p:nvPicPr>
        <p:blipFill>
          <a:blip r:embed="rId2"/>
          <a:stretch>
            <a:fillRect/>
          </a:stretch>
        </p:blipFill>
        <p:spPr>
          <a:xfrm>
            <a:off x="5413572" y="565799"/>
            <a:ext cx="6302772" cy="6048361"/>
          </a:xfrm>
          <a:prstGeom prst="rect">
            <a:avLst/>
          </a:prstGeom>
        </p:spPr>
      </p:pic>
      <p:pic>
        <p:nvPicPr>
          <p:cNvPr id="3" name="Picture 2">
            <a:extLst>
              <a:ext uri="{FF2B5EF4-FFF2-40B4-BE49-F238E27FC236}">
                <a16:creationId xmlns:a16="http://schemas.microsoft.com/office/drawing/2014/main" id="{C4FF8294-906C-CEB7-1F29-A65140CE0BA9}"/>
              </a:ext>
            </a:extLst>
          </p:cNvPr>
          <p:cNvPicPr>
            <a:picLocks noChangeAspect="1"/>
          </p:cNvPicPr>
          <p:nvPr/>
        </p:nvPicPr>
        <p:blipFill>
          <a:blip r:embed="rId3"/>
          <a:stretch>
            <a:fillRect/>
          </a:stretch>
        </p:blipFill>
        <p:spPr>
          <a:xfrm>
            <a:off x="10789568" y="5643588"/>
            <a:ext cx="1267986" cy="1051852"/>
          </a:xfrm>
          <a:prstGeom prst="rect">
            <a:avLst/>
          </a:prstGeom>
        </p:spPr>
      </p:pic>
      <p:sp>
        <p:nvSpPr>
          <p:cNvPr id="5" name="TextBox 4">
            <a:extLst>
              <a:ext uri="{FF2B5EF4-FFF2-40B4-BE49-F238E27FC236}">
                <a16:creationId xmlns:a16="http://schemas.microsoft.com/office/drawing/2014/main" id="{783C14B5-8F9C-E39B-E759-08FFE3702619}"/>
              </a:ext>
            </a:extLst>
          </p:cNvPr>
          <p:cNvSpPr txBox="1"/>
          <p:nvPr/>
        </p:nvSpPr>
        <p:spPr>
          <a:xfrm>
            <a:off x="134446" y="355600"/>
            <a:ext cx="8501554" cy="1200329"/>
          </a:xfrm>
          <a:prstGeom prst="rect">
            <a:avLst/>
          </a:prstGeom>
          <a:noFill/>
        </p:spPr>
        <p:txBody>
          <a:bodyPr wrap="square">
            <a:spAutoFit/>
          </a:bodyPr>
          <a:lstStyle/>
          <a:p>
            <a:r>
              <a:rPr lang="en-US" sz="3600" b="1" dirty="0">
                <a:solidFill>
                  <a:schemeClr val="accent1"/>
                </a:solidFill>
              </a:rPr>
              <a:t>Local Fiscal</a:t>
            </a:r>
          </a:p>
          <a:p>
            <a:r>
              <a:rPr lang="en-US" sz="3600" b="1" dirty="0">
                <a:solidFill>
                  <a:schemeClr val="accent1"/>
                </a:solidFill>
              </a:rPr>
              <a:t>Recovery Fund</a:t>
            </a:r>
            <a:endParaRPr lang="en-US" sz="3600" dirty="0"/>
          </a:p>
        </p:txBody>
      </p:sp>
      <p:sp>
        <p:nvSpPr>
          <p:cNvPr id="7" name="TextBox 6">
            <a:extLst>
              <a:ext uri="{FF2B5EF4-FFF2-40B4-BE49-F238E27FC236}">
                <a16:creationId xmlns:a16="http://schemas.microsoft.com/office/drawing/2014/main" id="{A6263A5B-F562-EBC0-6BC9-6EEC9ECE82DC}"/>
              </a:ext>
            </a:extLst>
          </p:cNvPr>
          <p:cNvSpPr txBox="1"/>
          <p:nvPr/>
        </p:nvSpPr>
        <p:spPr>
          <a:xfrm>
            <a:off x="0" y="1766128"/>
            <a:ext cx="6083474" cy="6247864"/>
          </a:xfrm>
          <a:prstGeom prst="rect">
            <a:avLst/>
          </a:prstGeom>
          <a:noFill/>
        </p:spPr>
        <p:txBody>
          <a:bodyPr wrap="square">
            <a:spAutoFit/>
          </a:bodyPr>
          <a:lstStyle/>
          <a:p>
            <a:pPr marL="0" indent="0">
              <a:buNone/>
            </a:pPr>
            <a:r>
              <a:rPr lang="en-US" sz="2000" b="1" dirty="0"/>
              <a:t>Amount: </a:t>
            </a:r>
            <a:r>
              <a:rPr lang="en-US" sz="2000" b="1" dirty="0">
                <a:solidFill>
                  <a:schemeClr val="accent6">
                    <a:lumMod val="75000"/>
                  </a:schemeClr>
                </a:solidFill>
              </a:rPr>
              <a:t>$2.1 billion</a:t>
            </a:r>
          </a:p>
          <a:p>
            <a:pPr marL="0" indent="0">
              <a:buNone/>
            </a:pPr>
            <a:endParaRPr lang="en-US" sz="2000" dirty="0"/>
          </a:p>
          <a:p>
            <a:pPr marL="0" indent="0">
              <a:buNone/>
            </a:pPr>
            <a:r>
              <a:rPr lang="en-US" sz="2000" b="1" dirty="0"/>
              <a:t>Decision Making Authority: </a:t>
            </a:r>
          </a:p>
          <a:p>
            <a:pPr marL="0" indent="0">
              <a:buNone/>
            </a:pPr>
            <a:r>
              <a:rPr lang="en-US" sz="2000" dirty="0"/>
              <a:t>Local Units of Government</a:t>
            </a:r>
          </a:p>
          <a:p>
            <a:pPr marL="0" indent="0">
              <a:buNone/>
            </a:pPr>
            <a:endParaRPr lang="en-US" sz="2000" dirty="0"/>
          </a:p>
          <a:p>
            <a:pPr marL="342900" indent="-342900">
              <a:lnSpc>
                <a:spcPct val="150000"/>
              </a:lnSpc>
              <a:buFont typeface="Arial" panose="020B0604020202020204" pitchFamily="34" charset="0"/>
              <a:buChar char="•"/>
            </a:pPr>
            <a:r>
              <a:rPr lang="en-US" sz="2000" dirty="0"/>
              <a:t>Direct Payments to Counties: </a:t>
            </a:r>
            <a:r>
              <a:rPr lang="en-US" sz="2000" dirty="0">
                <a:solidFill>
                  <a:schemeClr val="accent6">
                    <a:lumMod val="75000"/>
                  </a:schemeClr>
                </a:solidFill>
              </a:rPr>
              <a:t>$1.11 billion</a:t>
            </a:r>
          </a:p>
          <a:p>
            <a:pPr marL="342900" indent="-342900">
              <a:lnSpc>
                <a:spcPct val="150000"/>
              </a:lnSpc>
              <a:buFont typeface="Arial" panose="020B0604020202020204" pitchFamily="34" charset="0"/>
              <a:buChar char="•"/>
            </a:pPr>
            <a:r>
              <a:rPr lang="en-US" sz="2000" dirty="0"/>
              <a:t>Direct Payments to 21 large cities: </a:t>
            </a:r>
            <a:r>
              <a:rPr lang="en-US" sz="2000" dirty="0">
                <a:solidFill>
                  <a:schemeClr val="accent6">
                    <a:lumMod val="75000"/>
                  </a:schemeClr>
                </a:solidFill>
              </a:rPr>
              <a:t>$644 million</a:t>
            </a:r>
          </a:p>
          <a:p>
            <a:pPr marL="342900" indent="-342900">
              <a:lnSpc>
                <a:spcPct val="150000"/>
              </a:lnSpc>
              <a:buFont typeface="Arial" panose="020B0604020202020204" pitchFamily="34" charset="0"/>
              <a:buChar char="•"/>
            </a:pPr>
            <a:r>
              <a:rPr lang="en-US" sz="2000" dirty="0"/>
              <a:t>Pass-through payments to remaining cities and towns: </a:t>
            </a:r>
            <a:r>
              <a:rPr lang="en-US" sz="2000" dirty="0">
                <a:solidFill>
                  <a:schemeClr val="accent6">
                    <a:lumMod val="75000"/>
                  </a:schemeClr>
                </a:solidFill>
              </a:rPr>
              <a:t>$377 million</a:t>
            </a:r>
          </a:p>
          <a:p>
            <a:pPr marL="0" indent="0">
              <a:buNone/>
            </a:pPr>
            <a:endParaRPr lang="en-US" sz="2000" dirty="0">
              <a:solidFill>
                <a:schemeClr val="accent6">
                  <a:lumMod val="75000"/>
                </a:schemeClr>
              </a:solidFill>
            </a:endParaRPr>
          </a:p>
          <a:p>
            <a:r>
              <a:rPr kumimoji="0" lang="en-US" altLang="en-US" sz="2000" b="0" i="0" u="none" strike="noStrike" cap="none" normalizeH="0" baseline="0" dirty="0">
                <a:ln>
                  <a:noFill/>
                </a:ln>
                <a:solidFill>
                  <a:srgbClr val="212529"/>
                </a:solidFill>
                <a:effectLst/>
                <a:latin typeface="Source Sans Pro" panose="020B0503030403020204" pitchFamily="34" charset="0"/>
              </a:rPr>
              <a:t>Entities receiving funding have from March 2021 through December 2024 to obligate funding; expenditures must be concluded by December 31, 2026.</a:t>
            </a:r>
          </a:p>
          <a:p>
            <a:pPr marL="0" indent="0">
              <a:buNone/>
            </a:pPr>
            <a:endParaRPr lang="en-US" sz="2000" dirty="0">
              <a:solidFill>
                <a:schemeClr val="accent6">
                  <a:lumMod val="75000"/>
                </a:schemeClr>
              </a:solidFill>
            </a:endParaRPr>
          </a:p>
          <a:p>
            <a:pPr marL="0" indent="0">
              <a:buNone/>
            </a:pPr>
            <a:endParaRPr lang="en-US" sz="2000" dirty="0">
              <a:solidFill>
                <a:schemeClr val="accent6">
                  <a:lumMod val="75000"/>
                </a:schemeClr>
              </a:solidFill>
            </a:endParaRPr>
          </a:p>
          <a:p>
            <a:pPr marL="0" indent="0">
              <a:buNone/>
            </a:pPr>
            <a:endParaRPr lang="en-US" sz="2000" dirty="0"/>
          </a:p>
          <a:p>
            <a:pPr algn="l"/>
            <a:endParaRPr lang="en-US" sz="2000" b="0" i="0" dirty="0">
              <a:solidFill>
                <a:srgbClr val="333333"/>
              </a:solidFill>
              <a:effectLst/>
            </a:endParaRPr>
          </a:p>
        </p:txBody>
      </p:sp>
    </p:spTree>
    <p:extLst>
      <p:ext uri="{BB962C8B-B14F-4D97-AF65-F5344CB8AC3E}">
        <p14:creationId xmlns:p14="http://schemas.microsoft.com/office/powerpoint/2010/main" val="1084582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485FCF-52F0-CDC5-E697-E99C2A771DFC}"/>
              </a:ext>
            </a:extLst>
          </p:cNvPr>
          <p:cNvSpPr txBox="1"/>
          <p:nvPr/>
        </p:nvSpPr>
        <p:spPr>
          <a:xfrm>
            <a:off x="304800" y="186174"/>
            <a:ext cx="10058400" cy="1200329"/>
          </a:xfrm>
          <a:prstGeom prst="rect">
            <a:avLst/>
          </a:prstGeom>
          <a:noFill/>
        </p:spPr>
        <p:txBody>
          <a:bodyPr wrap="square">
            <a:spAutoFit/>
          </a:bodyPr>
          <a:lstStyle/>
          <a:p>
            <a:r>
              <a:rPr lang="en-US" sz="3600" b="1" dirty="0">
                <a:solidFill>
                  <a:schemeClr val="accent1"/>
                </a:solidFill>
              </a:rPr>
              <a:t>Local Fiscal Recovery Funds</a:t>
            </a:r>
          </a:p>
          <a:p>
            <a:endParaRPr lang="en-US" sz="3600" b="1" dirty="0">
              <a:solidFill>
                <a:schemeClr val="accent1"/>
              </a:solidFill>
            </a:endParaRPr>
          </a:p>
        </p:txBody>
      </p:sp>
      <p:graphicFrame>
        <p:nvGraphicFramePr>
          <p:cNvPr id="8" name="Chart 7">
            <a:extLst>
              <a:ext uri="{FF2B5EF4-FFF2-40B4-BE49-F238E27FC236}">
                <a16:creationId xmlns:a16="http://schemas.microsoft.com/office/drawing/2014/main" id="{2345E3FD-6639-0DA3-CD15-76E28F0AF6C8}"/>
              </a:ext>
            </a:extLst>
          </p:cNvPr>
          <p:cNvGraphicFramePr/>
          <p:nvPr>
            <p:extLst>
              <p:ext uri="{D42A27DB-BD31-4B8C-83A1-F6EECF244321}">
                <p14:modId xmlns:p14="http://schemas.microsoft.com/office/powerpoint/2010/main" val="2848520866"/>
              </p:ext>
            </p:extLst>
          </p:nvPr>
        </p:nvGraphicFramePr>
        <p:xfrm>
          <a:off x="1828800" y="1034626"/>
          <a:ext cx="7711440" cy="4980093"/>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a:extLst>
              <a:ext uri="{FF2B5EF4-FFF2-40B4-BE49-F238E27FC236}">
                <a16:creationId xmlns:a16="http://schemas.microsoft.com/office/drawing/2014/main" id="{D338CF46-8BC7-DC53-FF5F-61F80D20BDAB}"/>
              </a:ext>
            </a:extLst>
          </p:cNvPr>
          <p:cNvPicPr>
            <a:picLocks noChangeAspect="1"/>
          </p:cNvPicPr>
          <p:nvPr/>
        </p:nvPicPr>
        <p:blipFill>
          <a:blip r:embed="rId3"/>
          <a:stretch>
            <a:fillRect/>
          </a:stretch>
        </p:blipFill>
        <p:spPr>
          <a:xfrm>
            <a:off x="10774154" y="5665602"/>
            <a:ext cx="1267986" cy="1051852"/>
          </a:xfrm>
          <a:prstGeom prst="rect">
            <a:avLst/>
          </a:prstGeom>
        </p:spPr>
      </p:pic>
      <p:sp>
        <p:nvSpPr>
          <p:cNvPr id="11" name="TextBox 10">
            <a:extLst>
              <a:ext uri="{FF2B5EF4-FFF2-40B4-BE49-F238E27FC236}">
                <a16:creationId xmlns:a16="http://schemas.microsoft.com/office/drawing/2014/main" id="{0008E0E1-4543-51E6-7593-B52D29EE70D1}"/>
              </a:ext>
            </a:extLst>
          </p:cNvPr>
          <p:cNvSpPr txBox="1"/>
          <p:nvPr/>
        </p:nvSpPr>
        <p:spPr>
          <a:xfrm>
            <a:off x="0" y="6348122"/>
            <a:ext cx="10058400" cy="369332"/>
          </a:xfrm>
          <a:prstGeom prst="rect">
            <a:avLst/>
          </a:prstGeom>
          <a:noFill/>
        </p:spPr>
        <p:txBody>
          <a:bodyPr wrap="square">
            <a:spAutoFit/>
          </a:bodyPr>
          <a:lstStyle/>
          <a:p>
            <a:r>
              <a:rPr lang="en-US" b="1" dirty="0">
                <a:highlight>
                  <a:srgbClr val="FFFF00"/>
                </a:highlight>
              </a:rPr>
              <a:t>Remaining Funding = 79%  </a:t>
            </a:r>
            <a:r>
              <a:rPr lang="en-US" dirty="0">
                <a:highlight>
                  <a:srgbClr val="FFFF00"/>
                </a:highlight>
              </a:rPr>
              <a:t> 12/31/21.</a:t>
            </a:r>
            <a:r>
              <a:rPr lang="en-US" b="1" dirty="0">
                <a:highlight>
                  <a:srgbClr val="FFFF00"/>
                </a:highlight>
              </a:rPr>
              <a:t> </a:t>
            </a:r>
            <a:r>
              <a:rPr lang="en-US" dirty="0">
                <a:highlight>
                  <a:srgbClr val="FFFF00"/>
                </a:highlight>
              </a:rPr>
              <a:t>Data from reports submitted in April 2022 has not yet been posted.</a:t>
            </a:r>
          </a:p>
        </p:txBody>
      </p:sp>
    </p:spTree>
    <p:extLst>
      <p:ext uri="{BB962C8B-B14F-4D97-AF65-F5344CB8AC3E}">
        <p14:creationId xmlns:p14="http://schemas.microsoft.com/office/powerpoint/2010/main" val="2842600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891401DC-7AF6-42FA-BE31-CF773B6C8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0"/>
            <a:ext cx="12188952" cy="6858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E3EAAF1-91DF-58FC-9C5A-E39A3EC23FC0}"/>
              </a:ext>
            </a:extLst>
          </p:cNvPr>
          <p:cNvPicPr>
            <a:picLocks noChangeAspect="1"/>
          </p:cNvPicPr>
          <p:nvPr/>
        </p:nvPicPr>
        <p:blipFill>
          <a:blip r:embed="rId2"/>
          <a:stretch>
            <a:fillRect/>
          </a:stretch>
        </p:blipFill>
        <p:spPr>
          <a:xfrm>
            <a:off x="418010" y="457318"/>
            <a:ext cx="3228294" cy="1366644"/>
          </a:xfrm>
          <a:prstGeom prst="rect">
            <a:avLst/>
          </a:prstGeom>
        </p:spPr>
      </p:pic>
      <p:pic>
        <p:nvPicPr>
          <p:cNvPr id="10" name="Picture 9">
            <a:extLst>
              <a:ext uri="{FF2B5EF4-FFF2-40B4-BE49-F238E27FC236}">
                <a16:creationId xmlns:a16="http://schemas.microsoft.com/office/drawing/2014/main" id="{4DF51482-2944-73AF-75D8-11465DAFB768}"/>
              </a:ext>
            </a:extLst>
          </p:cNvPr>
          <p:cNvPicPr>
            <a:picLocks noChangeAspect="1"/>
          </p:cNvPicPr>
          <p:nvPr/>
        </p:nvPicPr>
        <p:blipFill>
          <a:blip r:embed="rId3"/>
          <a:stretch>
            <a:fillRect/>
          </a:stretch>
        </p:blipFill>
        <p:spPr>
          <a:xfrm>
            <a:off x="4384208" y="834743"/>
            <a:ext cx="3251032" cy="570791"/>
          </a:xfrm>
          <a:prstGeom prst="rect">
            <a:avLst/>
          </a:prstGeom>
        </p:spPr>
      </p:pic>
      <p:pic>
        <p:nvPicPr>
          <p:cNvPr id="11" name="Picture 10">
            <a:extLst>
              <a:ext uri="{FF2B5EF4-FFF2-40B4-BE49-F238E27FC236}">
                <a16:creationId xmlns:a16="http://schemas.microsoft.com/office/drawing/2014/main" id="{7957C9D7-4F6F-1BE7-FEBE-CEA55554BD32}"/>
              </a:ext>
            </a:extLst>
          </p:cNvPr>
          <p:cNvPicPr>
            <a:picLocks noChangeAspect="1"/>
          </p:cNvPicPr>
          <p:nvPr/>
        </p:nvPicPr>
        <p:blipFill>
          <a:blip r:embed="rId3"/>
          <a:stretch>
            <a:fillRect/>
          </a:stretch>
        </p:blipFill>
        <p:spPr>
          <a:xfrm>
            <a:off x="8563665" y="215409"/>
            <a:ext cx="3520438" cy="618092"/>
          </a:xfrm>
          <a:prstGeom prst="rect">
            <a:avLst/>
          </a:prstGeom>
        </p:spPr>
      </p:pic>
      <p:pic>
        <p:nvPicPr>
          <p:cNvPr id="9" name="Picture 8">
            <a:extLst>
              <a:ext uri="{FF2B5EF4-FFF2-40B4-BE49-F238E27FC236}">
                <a16:creationId xmlns:a16="http://schemas.microsoft.com/office/drawing/2014/main" id="{3D042AB8-7B63-73D6-596D-30BF4CB4297C}"/>
              </a:ext>
            </a:extLst>
          </p:cNvPr>
          <p:cNvPicPr>
            <a:picLocks noChangeAspect="1"/>
          </p:cNvPicPr>
          <p:nvPr/>
        </p:nvPicPr>
        <p:blipFill>
          <a:blip r:embed="rId4"/>
          <a:stretch>
            <a:fillRect/>
          </a:stretch>
        </p:blipFill>
        <p:spPr>
          <a:xfrm>
            <a:off x="107897" y="4726544"/>
            <a:ext cx="3228290" cy="1218679"/>
          </a:xfrm>
          <a:prstGeom prst="rect">
            <a:avLst/>
          </a:prstGeom>
        </p:spPr>
      </p:pic>
      <p:sp>
        <p:nvSpPr>
          <p:cNvPr id="46" name="Rectangle 45">
            <a:extLst>
              <a:ext uri="{FF2B5EF4-FFF2-40B4-BE49-F238E27FC236}">
                <a16:creationId xmlns:a16="http://schemas.microsoft.com/office/drawing/2014/main" id="{2B7203F0-D9CB-4774-B9D4-B3AB625DF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8" name="Straight Connector 47">
            <a:extLst>
              <a:ext uri="{FF2B5EF4-FFF2-40B4-BE49-F238E27FC236}">
                <a16:creationId xmlns:a16="http://schemas.microsoft.com/office/drawing/2014/main" id="{A88CB8AF-5631-45C6-BFEC-971C4D6E58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F2EA1AF-73AB-4FCB-B4EE-0E42E7250F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5A18FBF-6157-4210-BEF2-9A6C31FA89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C9CCA8-3CEC-4CD0-A624-A701C61251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C84498A-F09C-203E-AC64-9776E242BFD2}"/>
              </a:ext>
            </a:extLst>
          </p:cNvPr>
          <p:cNvSpPr txBox="1"/>
          <p:nvPr/>
        </p:nvSpPr>
        <p:spPr>
          <a:xfrm>
            <a:off x="3804745" y="2966400"/>
            <a:ext cx="8124506" cy="3210562"/>
          </a:xfrm>
          <a:prstGeom prst="rect">
            <a:avLst/>
          </a:prstGeom>
        </p:spPr>
        <p:txBody>
          <a:bodyPr vert="horz" lIns="91440" tIns="45720" rIns="91440" bIns="45720" rtlCol="0">
            <a:noAutofit/>
          </a:bodyPr>
          <a:lstStyle/>
          <a:p>
            <a:pPr marL="514350" marR="0" lvl="1">
              <a:lnSpc>
                <a:spcPct val="150000"/>
              </a:lnSpc>
              <a:spcBef>
                <a:spcPts val="0"/>
              </a:spcBef>
              <a:spcAft>
                <a:spcPts val="0"/>
              </a:spcAft>
            </a:pPr>
            <a:r>
              <a:rPr lang="en-US" sz="2400" dirty="0">
                <a:solidFill>
                  <a:srgbClr val="FFFFFF"/>
                </a:solidFill>
                <a:effectLst/>
              </a:rPr>
              <a:t>Local Fiscal Recovery Funds… let’s hear from the experts!</a:t>
            </a:r>
          </a:p>
          <a:p>
            <a:pPr marL="1143000" marR="0" lvl="2" indent="-228600">
              <a:lnSpc>
                <a:spcPct val="150000"/>
              </a:lnSpc>
              <a:spcBef>
                <a:spcPts val="0"/>
              </a:spcBef>
              <a:spcAft>
                <a:spcPts val="0"/>
              </a:spcAft>
              <a:buFont typeface="Arial" panose="020B0604020202020204" pitchFamily="34" charset="0"/>
              <a:buChar char="•"/>
            </a:pPr>
            <a:r>
              <a:rPr lang="en-US" sz="2400" dirty="0">
                <a:solidFill>
                  <a:srgbClr val="FFFFFF"/>
                </a:solidFill>
                <a:effectLst/>
              </a:rPr>
              <a:t>Jill Suurmeyer, Association of Minnesota Counties</a:t>
            </a:r>
          </a:p>
          <a:p>
            <a:pPr marL="1143000" marR="0" lvl="2" indent="-228600">
              <a:lnSpc>
                <a:spcPct val="150000"/>
              </a:lnSpc>
              <a:spcBef>
                <a:spcPts val="0"/>
              </a:spcBef>
              <a:spcAft>
                <a:spcPts val="0"/>
              </a:spcAft>
              <a:buFont typeface="Arial" panose="020B0604020202020204" pitchFamily="34" charset="0"/>
              <a:buChar char="•"/>
            </a:pPr>
            <a:r>
              <a:rPr lang="en-US" sz="2400" dirty="0">
                <a:solidFill>
                  <a:srgbClr val="FFFFFF"/>
                </a:solidFill>
                <a:effectLst/>
              </a:rPr>
              <a:t>Steve Fenske, Minnesota Association of Townships</a:t>
            </a:r>
          </a:p>
          <a:p>
            <a:pPr marL="1143000" marR="0" lvl="2" indent="-228600">
              <a:lnSpc>
                <a:spcPct val="150000"/>
              </a:lnSpc>
              <a:spcBef>
                <a:spcPts val="0"/>
              </a:spcBef>
              <a:spcAft>
                <a:spcPts val="800"/>
              </a:spcAft>
              <a:buFont typeface="Arial" panose="020B0604020202020204" pitchFamily="34" charset="0"/>
              <a:buChar char="•"/>
            </a:pPr>
            <a:r>
              <a:rPr lang="en-US" sz="2400" dirty="0">
                <a:solidFill>
                  <a:srgbClr val="FFFFFF"/>
                </a:solidFill>
              </a:rPr>
              <a:t>Lisa Sova</a:t>
            </a:r>
            <a:r>
              <a:rPr lang="en-US" sz="2400" dirty="0">
                <a:solidFill>
                  <a:srgbClr val="FFFFFF"/>
                </a:solidFill>
                <a:effectLst/>
              </a:rPr>
              <a:t>, League of Minnesota Cities</a:t>
            </a:r>
          </a:p>
        </p:txBody>
      </p:sp>
      <p:pic>
        <p:nvPicPr>
          <p:cNvPr id="32" name="Picture 31">
            <a:extLst>
              <a:ext uri="{FF2B5EF4-FFF2-40B4-BE49-F238E27FC236}">
                <a16:creationId xmlns:a16="http://schemas.microsoft.com/office/drawing/2014/main" id="{ED49E6B6-E891-B143-9F8E-39A1B3FE6168}"/>
              </a:ext>
            </a:extLst>
          </p:cNvPr>
          <p:cNvPicPr>
            <a:picLocks noChangeAspect="1"/>
          </p:cNvPicPr>
          <p:nvPr/>
        </p:nvPicPr>
        <p:blipFill>
          <a:blip r:embed="rId5"/>
          <a:stretch>
            <a:fillRect/>
          </a:stretch>
        </p:blipFill>
        <p:spPr>
          <a:xfrm>
            <a:off x="11001105" y="5822731"/>
            <a:ext cx="1082998" cy="898396"/>
          </a:xfrm>
          <a:prstGeom prst="rect">
            <a:avLst/>
          </a:prstGeom>
        </p:spPr>
      </p:pic>
      <p:pic>
        <p:nvPicPr>
          <p:cNvPr id="18" name="Picture 17">
            <a:extLst>
              <a:ext uri="{FF2B5EF4-FFF2-40B4-BE49-F238E27FC236}">
                <a16:creationId xmlns:a16="http://schemas.microsoft.com/office/drawing/2014/main" id="{AFD66666-8700-6BEC-7015-75BC5758F359}"/>
              </a:ext>
            </a:extLst>
          </p:cNvPr>
          <p:cNvPicPr>
            <a:picLocks noChangeAspect="1"/>
          </p:cNvPicPr>
          <p:nvPr/>
        </p:nvPicPr>
        <p:blipFill>
          <a:blip r:embed="rId6"/>
          <a:stretch>
            <a:fillRect/>
          </a:stretch>
        </p:blipFill>
        <p:spPr>
          <a:xfrm>
            <a:off x="8029903" y="694553"/>
            <a:ext cx="4162097" cy="897115"/>
          </a:xfrm>
          <a:prstGeom prst="rect">
            <a:avLst/>
          </a:prstGeom>
        </p:spPr>
      </p:pic>
    </p:spTree>
    <p:extLst>
      <p:ext uri="{BB962C8B-B14F-4D97-AF65-F5344CB8AC3E}">
        <p14:creationId xmlns:p14="http://schemas.microsoft.com/office/powerpoint/2010/main" val="70799773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3">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552CDCB-3FEE-3670-D4DE-E09C2A9ECA89}"/>
              </a:ext>
            </a:extLst>
          </p:cNvPr>
          <p:cNvPicPr>
            <a:picLocks noChangeAspect="1"/>
          </p:cNvPicPr>
          <p:nvPr/>
        </p:nvPicPr>
        <p:blipFill rotWithShape="1">
          <a:blip r:embed="rId2"/>
          <a:srcRect r="1" b="2709"/>
          <a:stretch/>
        </p:blipFill>
        <p:spPr>
          <a:xfrm>
            <a:off x="1114426" y="10"/>
            <a:ext cx="10047560"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pic>
        <p:nvPicPr>
          <p:cNvPr id="4" name="Picture 3">
            <a:extLst>
              <a:ext uri="{FF2B5EF4-FFF2-40B4-BE49-F238E27FC236}">
                <a16:creationId xmlns:a16="http://schemas.microsoft.com/office/drawing/2014/main" id="{84485F6A-4EBB-C8E9-B35A-97D609C4B498}"/>
              </a:ext>
            </a:extLst>
          </p:cNvPr>
          <p:cNvPicPr>
            <a:picLocks noChangeAspect="1"/>
          </p:cNvPicPr>
          <p:nvPr/>
        </p:nvPicPr>
        <p:blipFill>
          <a:blip r:embed="rId3"/>
          <a:stretch>
            <a:fillRect/>
          </a:stretch>
        </p:blipFill>
        <p:spPr>
          <a:xfrm>
            <a:off x="10703932" y="5648002"/>
            <a:ext cx="1267986" cy="1051852"/>
          </a:xfrm>
          <a:prstGeom prst="rect">
            <a:avLst/>
          </a:prstGeom>
          <a:effectLst>
            <a:softEdge rad="0"/>
          </a:effectLst>
        </p:spPr>
      </p:pic>
    </p:spTree>
    <p:extLst>
      <p:ext uri="{BB962C8B-B14F-4D97-AF65-F5344CB8AC3E}">
        <p14:creationId xmlns:p14="http://schemas.microsoft.com/office/powerpoint/2010/main" val="2481170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7499DC34-CBD3-50CE-B477-2C3EE4C5DAC2}"/>
              </a:ext>
            </a:extLst>
          </p:cNvPr>
          <p:cNvPicPr>
            <a:picLocks noChangeAspect="1"/>
          </p:cNvPicPr>
          <p:nvPr/>
        </p:nvPicPr>
        <p:blipFill>
          <a:blip r:embed="rId2"/>
          <a:stretch>
            <a:fillRect/>
          </a:stretch>
        </p:blipFill>
        <p:spPr>
          <a:xfrm>
            <a:off x="174920" y="610728"/>
            <a:ext cx="1664390" cy="1376322"/>
          </a:xfrm>
          <a:prstGeom prst="rect">
            <a:avLst/>
          </a:prstGeom>
        </p:spPr>
      </p:pic>
      <p:sp>
        <p:nvSpPr>
          <p:cNvPr id="16" name="Freeform: Shape 15">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16C5D158-2274-13FC-353C-E3A140FCF618}"/>
              </a:ext>
            </a:extLst>
          </p:cNvPr>
          <p:cNvPicPr>
            <a:picLocks noChangeAspect="1"/>
          </p:cNvPicPr>
          <p:nvPr/>
        </p:nvPicPr>
        <p:blipFill>
          <a:blip r:embed="rId3"/>
          <a:stretch>
            <a:fillRect/>
          </a:stretch>
        </p:blipFill>
        <p:spPr>
          <a:xfrm>
            <a:off x="5545244" y="2118145"/>
            <a:ext cx="6020730" cy="3160882"/>
          </a:xfrm>
          <a:prstGeom prst="rect">
            <a:avLst/>
          </a:prstGeom>
        </p:spPr>
      </p:pic>
      <p:sp>
        <p:nvSpPr>
          <p:cNvPr id="4" name="TextBox 3">
            <a:extLst>
              <a:ext uri="{FF2B5EF4-FFF2-40B4-BE49-F238E27FC236}">
                <a16:creationId xmlns:a16="http://schemas.microsoft.com/office/drawing/2014/main" id="{DA4CCD6C-BB21-1C9A-723C-475C4274C0B3}"/>
              </a:ext>
            </a:extLst>
          </p:cNvPr>
          <p:cNvSpPr txBox="1"/>
          <p:nvPr/>
        </p:nvSpPr>
        <p:spPr>
          <a:xfrm>
            <a:off x="252248" y="2680138"/>
            <a:ext cx="4248632" cy="2923877"/>
          </a:xfrm>
          <a:prstGeom prst="rect">
            <a:avLst/>
          </a:prstGeom>
          <a:noFill/>
        </p:spPr>
        <p:txBody>
          <a:bodyPr wrap="square" rtlCol="0">
            <a:spAutoFit/>
          </a:bodyPr>
          <a:lstStyle/>
          <a:p>
            <a:r>
              <a:rPr lang="en-US" sz="2000" dirty="0"/>
              <a:t>For further information:</a:t>
            </a:r>
          </a:p>
          <a:p>
            <a:endParaRPr lang="en-US" sz="2000" dirty="0"/>
          </a:p>
          <a:p>
            <a:r>
              <a:rPr lang="en-US" sz="2400" dirty="0"/>
              <a:t>Kari Aanestad</a:t>
            </a:r>
          </a:p>
          <a:p>
            <a:r>
              <a:rPr lang="en-US" dirty="0"/>
              <a:t>kaanestad@minnesotanonprofits.org</a:t>
            </a:r>
          </a:p>
          <a:p>
            <a:endParaRPr lang="en-US" sz="2400" dirty="0"/>
          </a:p>
          <a:p>
            <a:r>
              <a:rPr lang="en-US" sz="2400" dirty="0"/>
              <a:t>Anne Kilzer</a:t>
            </a:r>
          </a:p>
          <a:p>
            <a:r>
              <a:rPr lang="en-US" dirty="0"/>
              <a:t>anne@capitolhillassoc.com</a:t>
            </a:r>
          </a:p>
          <a:p>
            <a:endParaRPr lang="en-US" dirty="0"/>
          </a:p>
          <a:p>
            <a:endParaRPr lang="en-US" dirty="0"/>
          </a:p>
        </p:txBody>
      </p:sp>
    </p:spTree>
    <p:extLst>
      <p:ext uri="{BB962C8B-B14F-4D97-AF65-F5344CB8AC3E}">
        <p14:creationId xmlns:p14="http://schemas.microsoft.com/office/powerpoint/2010/main" val="841397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2" name="Group 1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3" name="Freeform: Shape 1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1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1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17254A6-94E1-4291-3009-C19C30CB7B2D}"/>
              </a:ext>
            </a:extLst>
          </p:cNvPr>
          <p:cNvSpPr>
            <a:spLocks noGrp="1"/>
          </p:cNvSpPr>
          <p:nvPr>
            <p:ph type="title"/>
          </p:nvPr>
        </p:nvSpPr>
        <p:spPr>
          <a:xfrm>
            <a:off x="640080" y="1243013"/>
            <a:ext cx="3855720" cy="4371974"/>
          </a:xfrm>
        </p:spPr>
        <p:txBody>
          <a:bodyPr vert="horz" lIns="91440" tIns="45720" rIns="91440" bIns="45720" rtlCol="0" anchor="ctr">
            <a:normAutofit/>
          </a:bodyPr>
          <a:lstStyle/>
          <a:p>
            <a:br>
              <a:rPr lang="en-US" sz="3600" b="1" kern="1200" dirty="0">
                <a:solidFill>
                  <a:schemeClr val="tx2"/>
                </a:solidFill>
                <a:latin typeface="+mj-lt"/>
                <a:ea typeface="+mj-ea"/>
                <a:cs typeface="+mj-cs"/>
              </a:rPr>
            </a:br>
            <a:r>
              <a:rPr lang="en-US" sz="3600" b="1" kern="1200" dirty="0">
                <a:solidFill>
                  <a:schemeClr val="accent1"/>
                </a:solidFill>
                <a:latin typeface="+mn-lt"/>
                <a:ea typeface="+mj-ea"/>
                <a:cs typeface="+mj-cs"/>
              </a:rPr>
              <a:t>MCN Member Support: COVID Recovery Response</a:t>
            </a:r>
            <a:br>
              <a:rPr lang="en-US" sz="3600" kern="1200" dirty="0">
                <a:solidFill>
                  <a:schemeClr val="tx2"/>
                </a:solidFill>
                <a:latin typeface="+mj-lt"/>
                <a:ea typeface="+mj-ea"/>
                <a:cs typeface="+mj-cs"/>
              </a:rPr>
            </a:br>
            <a:endParaRPr lang="en-US" sz="3600" kern="1200" dirty="0">
              <a:solidFill>
                <a:schemeClr val="tx2"/>
              </a:solidFill>
              <a:latin typeface="+mj-lt"/>
              <a:ea typeface="+mj-ea"/>
              <a:cs typeface="+mj-cs"/>
            </a:endParaRPr>
          </a:p>
        </p:txBody>
      </p:sp>
      <p:sp>
        <p:nvSpPr>
          <p:cNvPr id="6" name="TextBox 5">
            <a:extLst>
              <a:ext uri="{FF2B5EF4-FFF2-40B4-BE49-F238E27FC236}">
                <a16:creationId xmlns:a16="http://schemas.microsoft.com/office/drawing/2014/main" id="{5065845F-6183-5C46-FE0F-D94CA091F726}"/>
              </a:ext>
            </a:extLst>
          </p:cNvPr>
          <p:cNvSpPr txBox="1"/>
          <p:nvPr/>
        </p:nvSpPr>
        <p:spPr>
          <a:xfrm>
            <a:off x="5193949" y="863599"/>
            <a:ext cx="6764371" cy="5867105"/>
          </a:xfrm>
          <a:prstGeom prst="rect">
            <a:avLst/>
          </a:prstGeom>
        </p:spPr>
        <p:txBody>
          <a:bodyPr vert="horz" lIns="91440" tIns="45720" rIns="91440" bIns="45720" rtlCol="0" anchor="ctr">
            <a:normAutofit fontScale="70000" lnSpcReduction="20000"/>
          </a:bodyPr>
          <a:lstStyle/>
          <a:p>
            <a:pPr>
              <a:lnSpc>
                <a:spcPct val="120000"/>
              </a:lnSpc>
              <a:spcAft>
                <a:spcPts val="1200"/>
              </a:spcAft>
            </a:pPr>
            <a:r>
              <a:rPr lang="en-US" sz="3400" b="1" i="0" dirty="0">
                <a:effectLst/>
              </a:rPr>
              <a:t>The Minnesota Council of Nonprofits (MCN) is here to support nonprofits seeking American Rescue Plan Act (ARPA) funding as well as advocating on your behalf with state and local government.</a:t>
            </a:r>
          </a:p>
          <a:p>
            <a:pPr indent="-228600">
              <a:lnSpc>
                <a:spcPct val="90000"/>
              </a:lnSpc>
              <a:spcAft>
                <a:spcPts val="600"/>
              </a:spcAft>
              <a:buFont typeface="Arial" panose="020B0604020202020204" pitchFamily="34" charset="0"/>
              <a:buChar char="•"/>
            </a:pPr>
            <a:endParaRPr lang="en-US" sz="2900" dirty="0"/>
          </a:p>
          <a:p>
            <a:pPr>
              <a:lnSpc>
                <a:spcPct val="90000"/>
              </a:lnSpc>
              <a:spcAft>
                <a:spcPts val="600"/>
              </a:spcAft>
            </a:pPr>
            <a:r>
              <a:rPr lang="en-US" sz="2900" b="1" i="0" dirty="0">
                <a:effectLst/>
              </a:rPr>
              <a:t>ARPA Funding Project</a:t>
            </a:r>
          </a:p>
          <a:p>
            <a:pPr marL="342900" indent="-228600">
              <a:lnSpc>
                <a:spcPct val="90000"/>
              </a:lnSpc>
              <a:spcAft>
                <a:spcPts val="600"/>
              </a:spcAft>
              <a:buFont typeface="Arial" panose="020B0604020202020204" pitchFamily="34" charset="0"/>
              <a:buChar char="•"/>
            </a:pPr>
            <a:r>
              <a:rPr lang="en-US" sz="2900" dirty="0"/>
              <a:t>Supported with funding from the McKnight Foundation</a:t>
            </a:r>
            <a:endParaRPr lang="en-US" sz="2900" i="0" dirty="0">
              <a:effectLst/>
            </a:endParaRPr>
          </a:p>
          <a:p>
            <a:pPr indent="-228600">
              <a:lnSpc>
                <a:spcPct val="90000"/>
              </a:lnSpc>
              <a:spcAft>
                <a:spcPts val="600"/>
              </a:spcAft>
              <a:buFont typeface="Arial" panose="020B0604020202020204" pitchFamily="34" charset="0"/>
              <a:buChar char="•"/>
            </a:pPr>
            <a:endParaRPr lang="en-US" sz="2900" b="1" dirty="0"/>
          </a:p>
          <a:p>
            <a:pPr>
              <a:lnSpc>
                <a:spcPct val="90000"/>
              </a:lnSpc>
              <a:spcAft>
                <a:spcPts val="600"/>
              </a:spcAft>
            </a:pPr>
            <a:r>
              <a:rPr lang="en-US" sz="2900" b="1" i="0" dirty="0">
                <a:effectLst/>
              </a:rPr>
              <a:t>Governor’s Council on Economic Expansion</a:t>
            </a:r>
          </a:p>
          <a:p>
            <a:pPr marL="342900" indent="-228600">
              <a:lnSpc>
                <a:spcPct val="90000"/>
              </a:lnSpc>
              <a:spcAft>
                <a:spcPts val="600"/>
              </a:spcAft>
              <a:buFont typeface="Arial" panose="020B0604020202020204" pitchFamily="34" charset="0"/>
              <a:buChar char="•"/>
            </a:pPr>
            <a:r>
              <a:rPr lang="en-US" sz="2900" dirty="0">
                <a:effectLst/>
              </a:rPr>
              <a:t>MCN advocated for basic safety and security people need to be able to return to the workforce and/or volunteer in our communities</a:t>
            </a:r>
          </a:p>
          <a:p>
            <a:pPr marL="342900" indent="-228600">
              <a:lnSpc>
                <a:spcPct val="90000"/>
              </a:lnSpc>
              <a:spcAft>
                <a:spcPts val="600"/>
              </a:spcAft>
              <a:buFont typeface="Arial" panose="020B0604020202020204" pitchFamily="34" charset="0"/>
              <a:buChar char="•"/>
            </a:pPr>
            <a:r>
              <a:rPr lang="en-US" sz="2900" dirty="0"/>
              <a:t>Includes Affordable Housing, Childcare, Eldercare, </a:t>
            </a:r>
            <a:r>
              <a:rPr lang="en-US" sz="2900" dirty="0" err="1"/>
              <a:t>Heathcare</a:t>
            </a:r>
            <a:r>
              <a:rPr lang="en-US" sz="2900" dirty="0"/>
              <a:t>, etc.</a:t>
            </a:r>
          </a:p>
          <a:p>
            <a:pPr marL="342900" indent="-228600">
              <a:lnSpc>
                <a:spcPct val="90000"/>
              </a:lnSpc>
              <a:spcAft>
                <a:spcPts val="600"/>
              </a:spcAft>
              <a:buFont typeface="Arial" panose="020B0604020202020204" pitchFamily="34" charset="0"/>
              <a:buChar char="•"/>
            </a:pPr>
            <a:r>
              <a:rPr lang="en-US" sz="2900" b="0" i="0" dirty="0">
                <a:effectLst/>
              </a:rPr>
              <a:t>Race Equity</a:t>
            </a:r>
          </a:p>
          <a:p>
            <a:pPr marL="342900" indent="-228600">
              <a:lnSpc>
                <a:spcPct val="90000"/>
              </a:lnSpc>
              <a:spcAft>
                <a:spcPts val="600"/>
              </a:spcAft>
              <a:buFont typeface="Arial" panose="020B0604020202020204" pitchFamily="34" charset="0"/>
              <a:buChar char="•"/>
            </a:pPr>
            <a:r>
              <a:rPr lang="en-US" sz="2900" dirty="0"/>
              <a:t>Scaling and funding of nonprofits as part of the solution</a:t>
            </a:r>
            <a:endParaRPr lang="en-US" sz="2900" b="1" i="0" dirty="0">
              <a:effectLst/>
            </a:endParaRPr>
          </a:p>
          <a:p>
            <a:pPr indent="-228600">
              <a:lnSpc>
                <a:spcPct val="90000"/>
              </a:lnSpc>
              <a:spcAft>
                <a:spcPts val="600"/>
              </a:spcAft>
              <a:buFont typeface="Arial" panose="020B0604020202020204" pitchFamily="34" charset="0"/>
              <a:buChar char="•"/>
            </a:pPr>
            <a:endParaRPr lang="en-US" sz="2900" b="1" dirty="0"/>
          </a:p>
          <a:p>
            <a:pPr indent="-228600">
              <a:lnSpc>
                <a:spcPct val="90000"/>
              </a:lnSpc>
              <a:spcAft>
                <a:spcPts val="600"/>
              </a:spcAft>
              <a:buFont typeface="Arial" panose="020B0604020202020204" pitchFamily="34" charset="0"/>
              <a:buChar char="•"/>
            </a:pPr>
            <a:endParaRPr lang="en-US" sz="2900" b="1" dirty="0"/>
          </a:p>
          <a:p>
            <a:pPr>
              <a:lnSpc>
                <a:spcPct val="90000"/>
              </a:lnSpc>
              <a:spcAft>
                <a:spcPts val="600"/>
              </a:spcAft>
            </a:pPr>
            <a:r>
              <a:rPr lang="en-US" sz="2900" b="1" i="0" dirty="0">
                <a:effectLst/>
              </a:rPr>
              <a:t>…And more!</a:t>
            </a:r>
          </a:p>
          <a:p>
            <a:pPr indent="-228600">
              <a:lnSpc>
                <a:spcPct val="90000"/>
              </a:lnSpc>
              <a:spcAft>
                <a:spcPts val="600"/>
              </a:spcAft>
              <a:buFont typeface="Arial" panose="020B0604020202020204" pitchFamily="34" charset="0"/>
              <a:buChar char="•"/>
            </a:pPr>
            <a:endParaRPr lang="en-US" sz="1500" b="0" i="0" dirty="0">
              <a:solidFill>
                <a:schemeClr val="tx2"/>
              </a:solidFill>
              <a:effectLst/>
            </a:endParaRPr>
          </a:p>
          <a:p>
            <a:pPr indent="-228600">
              <a:lnSpc>
                <a:spcPct val="90000"/>
              </a:lnSpc>
              <a:spcAft>
                <a:spcPts val="600"/>
              </a:spcAft>
              <a:buFont typeface="Arial" panose="020B0604020202020204" pitchFamily="34" charset="0"/>
              <a:buChar char="•"/>
            </a:pPr>
            <a:endParaRPr lang="en-US" sz="1500" dirty="0">
              <a:solidFill>
                <a:schemeClr val="tx2"/>
              </a:solidFill>
            </a:endParaRPr>
          </a:p>
          <a:p>
            <a:pPr indent="-228600">
              <a:lnSpc>
                <a:spcPct val="90000"/>
              </a:lnSpc>
              <a:spcAft>
                <a:spcPts val="600"/>
              </a:spcAft>
              <a:buFont typeface="Arial" panose="020B0604020202020204" pitchFamily="34" charset="0"/>
              <a:buChar char="•"/>
            </a:pPr>
            <a:endParaRPr lang="en-US" sz="1500" b="0" i="0" dirty="0">
              <a:solidFill>
                <a:schemeClr val="tx2"/>
              </a:solidFill>
              <a:effectLst/>
            </a:endParaRPr>
          </a:p>
          <a:p>
            <a:pPr indent="-228600">
              <a:lnSpc>
                <a:spcPct val="90000"/>
              </a:lnSpc>
              <a:spcAft>
                <a:spcPts val="600"/>
              </a:spcAft>
              <a:buFont typeface="Arial" panose="020B0604020202020204" pitchFamily="34" charset="0"/>
              <a:buChar char="•"/>
            </a:pPr>
            <a:endParaRPr lang="en-US" sz="1500" dirty="0">
              <a:solidFill>
                <a:schemeClr val="tx2"/>
              </a:solidFill>
            </a:endParaRPr>
          </a:p>
        </p:txBody>
      </p:sp>
      <p:pic>
        <p:nvPicPr>
          <p:cNvPr id="4" name="Picture 3">
            <a:extLst>
              <a:ext uri="{FF2B5EF4-FFF2-40B4-BE49-F238E27FC236}">
                <a16:creationId xmlns:a16="http://schemas.microsoft.com/office/drawing/2014/main" id="{85B931B5-D97B-0122-D0DC-714E0083B4E6}"/>
              </a:ext>
            </a:extLst>
          </p:cNvPr>
          <p:cNvPicPr>
            <a:picLocks noChangeAspect="1"/>
          </p:cNvPicPr>
          <p:nvPr/>
        </p:nvPicPr>
        <p:blipFill>
          <a:blip r:embed="rId2"/>
          <a:stretch>
            <a:fillRect/>
          </a:stretch>
        </p:blipFill>
        <p:spPr>
          <a:xfrm>
            <a:off x="10613346" y="5614986"/>
            <a:ext cx="1344973" cy="1115717"/>
          </a:xfrm>
          <a:prstGeom prst="rect">
            <a:avLst/>
          </a:prstGeom>
        </p:spPr>
      </p:pic>
    </p:spTree>
    <p:extLst>
      <p:ext uri="{BB962C8B-B14F-4D97-AF65-F5344CB8AC3E}">
        <p14:creationId xmlns:p14="http://schemas.microsoft.com/office/powerpoint/2010/main" val="28326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6DDD5-F9EA-282F-68E3-BAEAA9DCB63E}"/>
              </a:ext>
            </a:extLst>
          </p:cNvPr>
          <p:cNvSpPr>
            <a:spLocks noGrp="1"/>
          </p:cNvSpPr>
          <p:nvPr>
            <p:ph type="title"/>
          </p:nvPr>
        </p:nvSpPr>
        <p:spPr>
          <a:xfrm>
            <a:off x="142240" y="365125"/>
            <a:ext cx="11211560" cy="1325563"/>
          </a:xfrm>
        </p:spPr>
        <p:txBody>
          <a:bodyPr/>
          <a:lstStyle/>
          <a:p>
            <a:r>
              <a:rPr lang="en-US" b="1" dirty="0">
                <a:solidFill>
                  <a:schemeClr val="accent1"/>
                </a:solidFill>
                <a:latin typeface="+mn-lt"/>
              </a:rPr>
              <a:t>MCN Survey- Preliminary Results </a:t>
            </a:r>
            <a:br>
              <a:rPr lang="en-US" b="1" dirty="0">
                <a:solidFill>
                  <a:schemeClr val="accent1"/>
                </a:solidFill>
                <a:latin typeface="+mn-lt"/>
              </a:rPr>
            </a:br>
            <a:r>
              <a:rPr lang="en-US" b="1" dirty="0">
                <a:solidFill>
                  <a:schemeClr val="accent1"/>
                </a:solidFill>
                <a:latin typeface="+mn-lt"/>
              </a:rPr>
              <a:t>(still in progress)</a:t>
            </a:r>
          </a:p>
        </p:txBody>
      </p:sp>
      <p:pic>
        <p:nvPicPr>
          <p:cNvPr id="5" name="Picture 4">
            <a:extLst>
              <a:ext uri="{FF2B5EF4-FFF2-40B4-BE49-F238E27FC236}">
                <a16:creationId xmlns:a16="http://schemas.microsoft.com/office/drawing/2014/main" id="{902A7A65-3083-C418-6332-FA94FAB56D68}"/>
              </a:ext>
            </a:extLst>
          </p:cNvPr>
          <p:cNvPicPr>
            <a:picLocks noChangeAspect="1"/>
          </p:cNvPicPr>
          <p:nvPr/>
        </p:nvPicPr>
        <p:blipFill>
          <a:blip r:embed="rId2"/>
          <a:stretch>
            <a:fillRect/>
          </a:stretch>
        </p:blipFill>
        <p:spPr>
          <a:xfrm>
            <a:off x="142240" y="1743787"/>
            <a:ext cx="10180320" cy="4951653"/>
          </a:xfrm>
          <a:prstGeom prst="rect">
            <a:avLst/>
          </a:prstGeom>
        </p:spPr>
      </p:pic>
      <p:pic>
        <p:nvPicPr>
          <p:cNvPr id="6" name="Picture 5">
            <a:extLst>
              <a:ext uri="{FF2B5EF4-FFF2-40B4-BE49-F238E27FC236}">
                <a16:creationId xmlns:a16="http://schemas.microsoft.com/office/drawing/2014/main" id="{B8D32605-3D57-4257-D02C-ACD1789B458A}"/>
              </a:ext>
            </a:extLst>
          </p:cNvPr>
          <p:cNvPicPr>
            <a:picLocks noChangeAspect="1"/>
          </p:cNvPicPr>
          <p:nvPr/>
        </p:nvPicPr>
        <p:blipFill>
          <a:blip r:embed="rId3"/>
          <a:stretch>
            <a:fillRect/>
          </a:stretch>
        </p:blipFill>
        <p:spPr>
          <a:xfrm>
            <a:off x="10789568" y="5643588"/>
            <a:ext cx="1267986" cy="1051852"/>
          </a:xfrm>
          <a:prstGeom prst="rect">
            <a:avLst/>
          </a:prstGeom>
        </p:spPr>
      </p:pic>
    </p:spTree>
    <p:extLst>
      <p:ext uri="{BB962C8B-B14F-4D97-AF65-F5344CB8AC3E}">
        <p14:creationId xmlns:p14="http://schemas.microsoft.com/office/powerpoint/2010/main" val="2041537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A67C907-1CA2-8D15-20F3-BE0359FADB1C}"/>
              </a:ext>
            </a:extLst>
          </p:cNvPr>
          <p:cNvPicPr>
            <a:picLocks noChangeAspect="1"/>
          </p:cNvPicPr>
          <p:nvPr/>
        </p:nvPicPr>
        <p:blipFill>
          <a:blip r:embed="rId2"/>
          <a:stretch>
            <a:fillRect/>
          </a:stretch>
        </p:blipFill>
        <p:spPr>
          <a:xfrm>
            <a:off x="4461431" y="388883"/>
            <a:ext cx="9522023" cy="5507420"/>
          </a:xfrm>
          <a:prstGeom prst="rect">
            <a:avLst/>
          </a:prstGeom>
        </p:spPr>
      </p:pic>
      <p:sp>
        <p:nvSpPr>
          <p:cNvPr id="3" name="TextBox 2">
            <a:extLst>
              <a:ext uri="{FF2B5EF4-FFF2-40B4-BE49-F238E27FC236}">
                <a16:creationId xmlns:a16="http://schemas.microsoft.com/office/drawing/2014/main" id="{7A8AEDCD-9D38-4E31-CD78-5D678A522AAA}"/>
              </a:ext>
            </a:extLst>
          </p:cNvPr>
          <p:cNvSpPr txBox="1"/>
          <p:nvPr/>
        </p:nvSpPr>
        <p:spPr>
          <a:xfrm>
            <a:off x="271483" y="1319653"/>
            <a:ext cx="3525484" cy="2379988"/>
          </a:xfrm>
          <a:prstGeom prst="rect">
            <a:avLst/>
          </a:prstGeom>
        </p:spPr>
        <p:txBody>
          <a:bodyPr vert="horz" lIns="91440" tIns="45720" rIns="91440" bIns="45720" rtlCol="0" anchor="t">
            <a:normAutofit/>
          </a:bodyPr>
          <a:lstStyle/>
          <a:p>
            <a:pPr>
              <a:lnSpc>
                <a:spcPct val="90000"/>
              </a:lnSpc>
              <a:spcAft>
                <a:spcPts val="600"/>
              </a:spcAft>
            </a:pPr>
            <a:r>
              <a:rPr lang="en-US" sz="2200" dirty="0">
                <a:hlinkClick r:id="rId3"/>
              </a:rPr>
              <a:t>How Nonprofits Can Access ARPA Funding (minnesotanonprofits.org)</a:t>
            </a:r>
            <a:endParaRPr lang="en-US" sz="2200" dirty="0"/>
          </a:p>
        </p:txBody>
      </p:sp>
      <p:pic>
        <p:nvPicPr>
          <p:cNvPr id="5" name="Picture 4">
            <a:extLst>
              <a:ext uri="{FF2B5EF4-FFF2-40B4-BE49-F238E27FC236}">
                <a16:creationId xmlns:a16="http://schemas.microsoft.com/office/drawing/2014/main" id="{242A7EE8-26B4-D8D4-7073-43C1999374BC}"/>
              </a:ext>
            </a:extLst>
          </p:cNvPr>
          <p:cNvPicPr>
            <a:picLocks noChangeAspect="1"/>
          </p:cNvPicPr>
          <p:nvPr/>
        </p:nvPicPr>
        <p:blipFill>
          <a:blip r:embed="rId4"/>
          <a:stretch>
            <a:fillRect/>
          </a:stretch>
        </p:blipFill>
        <p:spPr>
          <a:xfrm>
            <a:off x="10671766" y="5695391"/>
            <a:ext cx="1267986" cy="1051852"/>
          </a:xfrm>
          <a:prstGeom prst="rect">
            <a:avLst/>
          </a:prstGeom>
        </p:spPr>
      </p:pic>
    </p:spTree>
    <p:extLst>
      <p:ext uri="{BB962C8B-B14F-4D97-AF65-F5344CB8AC3E}">
        <p14:creationId xmlns:p14="http://schemas.microsoft.com/office/powerpoint/2010/main" val="122732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2A5F13F-C140-972D-2124-2E54E036A8E3}"/>
              </a:ext>
            </a:extLst>
          </p:cNvPr>
          <p:cNvPicPr>
            <a:picLocks noChangeAspect="1"/>
          </p:cNvPicPr>
          <p:nvPr/>
        </p:nvPicPr>
        <p:blipFill rotWithShape="1">
          <a:blip r:embed="rId2"/>
          <a:srcRect l="244" r="-1" b="-1"/>
          <a:stretch/>
        </p:blipFill>
        <p:spPr>
          <a:xfrm>
            <a:off x="-1" y="0"/>
            <a:ext cx="8392161" cy="685798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CB2802-14D3-A765-F5C2-3C1FD9727AFB}"/>
              </a:ext>
            </a:extLst>
          </p:cNvPr>
          <p:cNvSpPr txBox="1"/>
          <p:nvPr/>
        </p:nvSpPr>
        <p:spPr>
          <a:xfrm>
            <a:off x="6614160" y="206058"/>
            <a:ext cx="5451716" cy="6651932"/>
          </a:xfrm>
          <a:prstGeom prst="rect">
            <a:avLst/>
          </a:prstGeom>
        </p:spPr>
        <p:txBody>
          <a:bodyPr vert="horz" lIns="91440" tIns="45720" rIns="91440" bIns="45720" rtlCol="0">
            <a:normAutofit fontScale="77500" lnSpcReduction="20000"/>
          </a:bodyPr>
          <a:lstStyle/>
          <a:p>
            <a:pPr>
              <a:lnSpc>
                <a:spcPct val="90000"/>
              </a:lnSpc>
              <a:spcAft>
                <a:spcPts val="600"/>
              </a:spcAft>
            </a:pPr>
            <a:r>
              <a:rPr lang="en-US" sz="2600" b="1" i="0" dirty="0">
                <a:solidFill>
                  <a:schemeClr val="accent1"/>
                </a:solidFill>
                <a:effectLst/>
              </a:rPr>
              <a:t>The purpose of the American Rescue Plan Act  - often referred to as “ARP” or “ARPA” – is: </a:t>
            </a:r>
          </a:p>
          <a:p>
            <a:pPr>
              <a:lnSpc>
                <a:spcPct val="90000"/>
              </a:lnSpc>
              <a:spcAft>
                <a:spcPts val="600"/>
              </a:spcAft>
            </a:pPr>
            <a:r>
              <a:rPr lang="en-US" sz="2600" b="1" i="1" dirty="0">
                <a:solidFill>
                  <a:schemeClr val="accent1"/>
                </a:solidFill>
                <a:effectLst/>
              </a:rPr>
              <a:t>to provide fast and direct economic assistance for American workers, families, small businesses, and industries.</a:t>
            </a:r>
            <a:br>
              <a:rPr lang="en-US" sz="2600" dirty="0"/>
            </a:br>
            <a:br>
              <a:rPr lang="en-US" sz="2600" dirty="0"/>
            </a:br>
            <a:r>
              <a:rPr lang="en-US" sz="2600" b="0" i="0" dirty="0">
                <a:effectLst/>
              </a:rPr>
              <a:t>The American Rescue Plan continues many of the programs started by the Coronavirus Aid, Relief, and Economic Security (CARES) Act of 2020 and Consolidated Appropriations Act (2021) by adding new phases, new allocations, and new guidance to address issues related to the continuation of the COVID-19 pandemic.</a:t>
            </a:r>
          </a:p>
          <a:p>
            <a:pPr indent="-228600">
              <a:lnSpc>
                <a:spcPct val="90000"/>
              </a:lnSpc>
              <a:spcAft>
                <a:spcPts val="600"/>
              </a:spcAft>
              <a:buFont typeface="Arial" panose="020B0604020202020204" pitchFamily="34" charset="0"/>
              <a:buChar char="•"/>
            </a:pPr>
            <a:endParaRPr lang="en-US" sz="2600" b="0" i="0" dirty="0">
              <a:effectLst/>
            </a:endParaRPr>
          </a:p>
          <a:p>
            <a:pPr>
              <a:lnSpc>
                <a:spcPct val="90000"/>
              </a:lnSpc>
              <a:spcAft>
                <a:spcPts val="600"/>
              </a:spcAft>
            </a:pPr>
            <a:r>
              <a:rPr lang="en-US" sz="2600" b="0" i="0" dirty="0">
                <a:effectLst/>
              </a:rPr>
              <a:t>Generally speaking, ARPA funding has a longer timeframe for planning, implementation and spending than initial relief programs allowed. </a:t>
            </a:r>
          </a:p>
          <a:p>
            <a:pPr indent="-228600">
              <a:lnSpc>
                <a:spcPct val="90000"/>
              </a:lnSpc>
              <a:spcAft>
                <a:spcPts val="600"/>
              </a:spcAft>
              <a:buFont typeface="Arial" panose="020B0604020202020204" pitchFamily="34" charset="0"/>
              <a:buChar char="•"/>
            </a:pPr>
            <a:endParaRPr lang="en-US" sz="2600" dirty="0"/>
          </a:p>
          <a:p>
            <a:pPr>
              <a:lnSpc>
                <a:spcPct val="90000"/>
              </a:lnSpc>
              <a:spcAft>
                <a:spcPts val="600"/>
              </a:spcAft>
            </a:pPr>
            <a:r>
              <a:rPr lang="en-US" sz="2600" b="0" i="0" dirty="0">
                <a:effectLst/>
              </a:rPr>
              <a:t>ARPA creates a variety of new programs to address continuing pandemic-related recovery as the United States begins to emerge from the COVID-19 pandemic.</a:t>
            </a:r>
          </a:p>
          <a:p>
            <a:pPr>
              <a:lnSpc>
                <a:spcPct val="90000"/>
              </a:lnSpc>
              <a:spcAft>
                <a:spcPts val="600"/>
              </a:spcAft>
            </a:pPr>
            <a:endParaRPr lang="en-US" sz="2600" b="0" i="0" dirty="0">
              <a:effectLst/>
            </a:endParaRPr>
          </a:p>
          <a:p>
            <a:pPr>
              <a:lnSpc>
                <a:spcPct val="90000"/>
              </a:lnSpc>
              <a:spcAft>
                <a:spcPts val="600"/>
              </a:spcAft>
            </a:pPr>
            <a:r>
              <a:rPr lang="en-US" sz="2600" b="0" i="0" dirty="0">
                <a:effectLst/>
              </a:rPr>
              <a:t>The American Rescue Plan was passed by Congress on March 10, 2021 and signed into law on March 11, 2021.</a:t>
            </a:r>
            <a:br>
              <a:rPr lang="en-US" sz="1000" dirty="0"/>
            </a:br>
            <a:endParaRPr lang="en-US" sz="1000" dirty="0"/>
          </a:p>
        </p:txBody>
      </p:sp>
      <p:pic>
        <p:nvPicPr>
          <p:cNvPr id="7" name="Picture 6">
            <a:extLst>
              <a:ext uri="{FF2B5EF4-FFF2-40B4-BE49-F238E27FC236}">
                <a16:creationId xmlns:a16="http://schemas.microsoft.com/office/drawing/2014/main" id="{14B96801-0753-A9EC-B453-28D34647AB8F}"/>
              </a:ext>
            </a:extLst>
          </p:cNvPr>
          <p:cNvPicPr>
            <a:picLocks noChangeAspect="1"/>
          </p:cNvPicPr>
          <p:nvPr/>
        </p:nvPicPr>
        <p:blipFill>
          <a:blip r:embed="rId3"/>
          <a:stretch>
            <a:fillRect/>
          </a:stretch>
        </p:blipFill>
        <p:spPr>
          <a:xfrm>
            <a:off x="214410" y="107470"/>
            <a:ext cx="1682257" cy="1395509"/>
          </a:xfrm>
          <a:prstGeom prst="rect">
            <a:avLst/>
          </a:prstGeom>
        </p:spPr>
      </p:pic>
    </p:spTree>
    <p:extLst>
      <p:ext uri="{BB962C8B-B14F-4D97-AF65-F5344CB8AC3E}">
        <p14:creationId xmlns:p14="http://schemas.microsoft.com/office/powerpoint/2010/main" val="213465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4EC852CD-F93D-516B-9545-40709DA56746}"/>
              </a:ext>
            </a:extLst>
          </p:cNvPr>
          <p:cNvPicPr>
            <a:picLocks noChangeAspect="1"/>
          </p:cNvPicPr>
          <p:nvPr/>
        </p:nvPicPr>
        <p:blipFill>
          <a:blip r:embed="rId2"/>
          <a:stretch>
            <a:fillRect/>
          </a:stretch>
        </p:blipFill>
        <p:spPr>
          <a:xfrm>
            <a:off x="0" y="207579"/>
            <a:ext cx="9049408" cy="6606720"/>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11" name="Arc 1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914E5F-1F1F-C17C-79A6-DE977142B1CC}"/>
              </a:ext>
            </a:extLst>
          </p:cNvPr>
          <p:cNvSpPr>
            <a:spLocks noGrp="1"/>
          </p:cNvSpPr>
          <p:nvPr>
            <p:ph type="title"/>
          </p:nvPr>
        </p:nvSpPr>
        <p:spPr>
          <a:xfrm>
            <a:off x="8364720" y="2166334"/>
            <a:ext cx="3502160" cy="2750419"/>
          </a:xfrm>
        </p:spPr>
        <p:txBody>
          <a:bodyPr vert="horz" lIns="91440" tIns="45720" rIns="91440" bIns="45720" rtlCol="0" anchor="b">
            <a:normAutofit fontScale="90000"/>
          </a:bodyPr>
          <a:lstStyle/>
          <a:p>
            <a:pPr algn="ctr"/>
            <a:r>
              <a:rPr lang="en-US" sz="3800" b="1" i="0" kern="1200" dirty="0">
                <a:solidFill>
                  <a:schemeClr val="tx1"/>
                </a:solidFill>
                <a:effectLst/>
                <a:latin typeface="+mj-lt"/>
                <a:ea typeface="+mj-ea"/>
                <a:cs typeface="+mj-cs"/>
              </a:rPr>
              <a:t>The American Rescue Plan invests $8.5 billion in Minnesota’s COVID-19 response and recovery.</a:t>
            </a:r>
            <a:endParaRPr lang="en-US" sz="3800" kern="1200" dirty="0">
              <a:solidFill>
                <a:schemeClr val="tx1"/>
              </a:solidFill>
              <a:latin typeface="+mj-lt"/>
              <a:ea typeface="+mj-ea"/>
              <a:cs typeface="+mj-cs"/>
            </a:endParaRPr>
          </a:p>
        </p:txBody>
      </p:sp>
      <p:sp>
        <p:nvSpPr>
          <p:cNvPr id="13" name="Oval 12">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A6D160E-EC64-4827-6DF1-ACE32ED20E56}"/>
              </a:ext>
            </a:extLst>
          </p:cNvPr>
          <p:cNvPicPr>
            <a:picLocks noChangeAspect="1"/>
          </p:cNvPicPr>
          <p:nvPr/>
        </p:nvPicPr>
        <p:blipFill>
          <a:blip r:embed="rId3"/>
          <a:stretch>
            <a:fillRect/>
          </a:stretch>
        </p:blipFill>
        <p:spPr>
          <a:xfrm>
            <a:off x="10598894" y="5424842"/>
            <a:ext cx="1267986" cy="1051852"/>
          </a:xfrm>
          <a:prstGeom prst="rect">
            <a:avLst/>
          </a:prstGeom>
        </p:spPr>
      </p:pic>
    </p:spTree>
    <p:extLst>
      <p:ext uri="{BB962C8B-B14F-4D97-AF65-F5344CB8AC3E}">
        <p14:creationId xmlns:p14="http://schemas.microsoft.com/office/powerpoint/2010/main" val="3510066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hand holding a hammer&#10;&#10;Description automatically generated with low confidence">
            <a:extLst>
              <a:ext uri="{FF2B5EF4-FFF2-40B4-BE49-F238E27FC236}">
                <a16:creationId xmlns:a16="http://schemas.microsoft.com/office/drawing/2014/main" id="{2011C3CB-C474-39A6-428E-7EF7E029A4FE}"/>
              </a:ext>
            </a:extLst>
          </p:cNvPr>
          <p:cNvPicPr>
            <a:picLocks noChangeAspect="1"/>
          </p:cNvPicPr>
          <p:nvPr/>
        </p:nvPicPr>
        <p:blipFill rotWithShape="1">
          <a:blip r:embed="rId2"/>
          <a:srcRect l="12650" r="13326"/>
          <a:stretch/>
        </p:blipFill>
        <p:spPr>
          <a:xfrm>
            <a:off x="4644181" y="233680"/>
            <a:ext cx="7283658" cy="569694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A6DAB7FC-2E3D-B3E6-A2CA-73D13F91B2E6}"/>
              </a:ext>
            </a:extLst>
          </p:cNvPr>
          <p:cNvSpPr txBox="1"/>
          <p:nvPr/>
        </p:nvSpPr>
        <p:spPr>
          <a:xfrm>
            <a:off x="264160" y="365125"/>
            <a:ext cx="4185920" cy="2069076"/>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3200" b="1" dirty="0">
                <a:solidFill>
                  <a:srgbClr val="0070C0"/>
                </a:solidFill>
                <a:ea typeface="+mj-ea"/>
                <a:cs typeface="+mj-cs"/>
              </a:rPr>
              <a:t>Nonprofit organizations qualify for ARPA Funding </a:t>
            </a:r>
          </a:p>
          <a:p>
            <a:pPr>
              <a:lnSpc>
                <a:spcPct val="90000"/>
              </a:lnSpc>
              <a:spcBef>
                <a:spcPct val="0"/>
              </a:spcBef>
              <a:spcAft>
                <a:spcPts val="600"/>
              </a:spcAft>
            </a:pPr>
            <a:r>
              <a:rPr lang="en-US" sz="3200" b="1" dirty="0">
                <a:solidFill>
                  <a:srgbClr val="0070C0"/>
                </a:solidFill>
                <a:ea typeface="+mj-ea"/>
                <a:cs typeface="+mj-cs"/>
              </a:rPr>
              <a:t>BUT….</a:t>
            </a:r>
          </a:p>
        </p:txBody>
      </p:sp>
      <p:sp>
        <p:nvSpPr>
          <p:cNvPr id="3" name="TextBox 2">
            <a:extLst>
              <a:ext uri="{FF2B5EF4-FFF2-40B4-BE49-F238E27FC236}">
                <a16:creationId xmlns:a16="http://schemas.microsoft.com/office/drawing/2014/main" id="{24DCFB7C-64B5-B56A-09CB-3AA463BBAFAD}"/>
              </a:ext>
            </a:extLst>
          </p:cNvPr>
          <p:cNvSpPr txBox="1"/>
          <p:nvPr/>
        </p:nvSpPr>
        <p:spPr>
          <a:xfrm>
            <a:off x="264161" y="2434201"/>
            <a:ext cx="4185920" cy="3661799"/>
          </a:xfrm>
          <a:prstGeom prst="rect">
            <a:avLst/>
          </a:prstGeom>
        </p:spPr>
        <p:txBody>
          <a:bodyPr vert="horz" lIns="91440" tIns="45720" rIns="91440" bIns="45720" rtlCol="0">
            <a:normAutofit fontScale="92500" lnSpcReduction="20000"/>
          </a:bodyPr>
          <a:lstStyle/>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2200" b="0" i="0" dirty="0">
                <a:effectLst/>
              </a:rPr>
              <a:t>…. unlike state and local governments, they did not receive the money directly from the U.S. Department of the Treasury. </a:t>
            </a:r>
          </a:p>
          <a:p>
            <a:pPr indent="-228600">
              <a:lnSpc>
                <a:spcPct val="90000"/>
              </a:lnSpc>
              <a:spcAft>
                <a:spcPts val="600"/>
              </a:spcAft>
              <a:buFont typeface="Arial" panose="020B0604020202020204" pitchFamily="34" charset="0"/>
              <a:buChar char="•"/>
            </a:pPr>
            <a:endParaRPr lang="en-US" sz="2200" dirty="0"/>
          </a:p>
          <a:p>
            <a:pPr>
              <a:lnSpc>
                <a:spcPct val="90000"/>
              </a:lnSpc>
              <a:spcAft>
                <a:spcPts val="600"/>
              </a:spcAft>
            </a:pPr>
            <a:r>
              <a:rPr lang="en-US" sz="2200" b="0" i="0" dirty="0">
                <a:effectLst/>
              </a:rPr>
              <a:t>Instead, nonprofits can secure the federal relief money through either their local governments or programs receiving ARPA allocations from the state.</a:t>
            </a:r>
          </a:p>
          <a:p>
            <a:pPr indent="-228600">
              <a:lnSpc>
                <a:spcPct val="90000"/>
              </a:lnSpc>
              <a:spcAft>
                <a:spcPts val="600"/>
              </a:spcAft>
              <a:buFont typeface="Arial" panose="020B0604020202020204" pitchFamily="34" charset="0"/>
              <a:buChar char="•"/>
            </a:pPr>
            <a:endParaRPr lang="en-US" sz="2200" dirty="0"/>
          </a:p>
          <a:p>
            <a:pPr>
              <a:lnSpc>
                <a:spcPct val="90000"/>
              </a:lnSpc>
              <a:spcAft>
                <a:spcPts val="600"/>
              </a:spcAft>
            </a:pPr>
            <a:r>
              <a:rPr lang="en-US" sz="2200" dirty="0"/>
              <a:t>Nonprofits may also partner in projects that are directly funded by the Federal Government.</a:t>
            </a:r>
          </a:p>
        </p:txBody>
      </p:sp>
      <p:pic>
        <p:nvPicPr>
          <p:cNvPr id="4" name="Picture 3" descr="A red sign with white text&#10;&#10;Description automatically generated with medium confidence">
            <a:extLst>
              <a:ext uri="{FF2B5EF4-FFF2-40B4-BE49-F238E27FC236}">
                <a16:creationId xmlns:a16="http://schemas.microsoft.com/office/drawing/2014/main" id="{93EE3FEB-4400-7CE6-3029-7548A95D3700}"/>
              </a:ext>
            </a:extLst>
          </p:cNvPr>
          <p:cNvPicPr>
            <a:picLocks noChangeAspect="1"/>
          </p:cNvPicPr>
          <p:nvPr/>
        </p:nvPicPr>
        <p:blipFill>
          <a:blip r:embed="rId3"/>
          <a:stretch>
            <a:fillRect/>
          </a:stretch>
        </p:blipFill>
        <p:spPr>
          <a:xfrm>
            <a:off x="10741134" y="5679466"/>
            <a:ext cx="1267986" cy="1051852"/>
          </a:xfrm>
          <a:prstGeom prst="rect">
            <a:avLst/>
          </a:prstGeom>
        </p:spPr>
      </p:pic>
    </p:spTree>
    <p:extLst>
      <p:ext uri="{BB962C8B-B14F-4D97-AF65-F5344CB8AC3E}">
        <p14:creationId xmlns:p14="http://schemas.microsoft.com/office/powerpoint/2010/main" val="2371336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sign with white text&#10;&#10;Description automatically generated with medium confidence">
            <a:extLst>
              <a:ext uri="{FF2B5EF4-FFF2-40B4-BE49-F238E27FC236}">
                <a16:creationId xmlns:a16="http://schemas.microsoft.com/office/drawing/2014/main" id="{43C50AFC-171B-7FB4-D3CC-C46239CF2C01}"/>
              </a:ext>
            </a:extLst>
          </p:cNvPr>
          <p:cNvPicPr>
            <a:picLocks noChangeAspect="1"/>
          </p:cNvPicPr>
          <p:nvPr/>
        </p:nvPicPr>
        <p:blipFill>
          <a:blip r:embed="rId2"/>
          <a:stretch>
            <a:fillRect/>
          </a:stretch>
        </p:blipFill>
        <p:spPr>
          <a:xfrm>
            <a:off x="11108778" y="5936297"/>
            <a:ext cx="902882" cy="748982"/>
          </a:xfrm>
          <a:prstGeom prst="rect">
            <a:avLst/>
          </a:prstGeom>
        </p:spPr>
      </p:pic>
      <p:sp>
        <p:nvSpPr>
          <p:cNvPr id="5" name="Title 4">
            <a:extLst>
              <a:ext uri="{FF2B5EF4-FFF2-40B4-BE49-F238E27FC236}">
                <a16:creationId xmlns:a16="http://schemas.microsoft.com/office/drawing/2014/main" id="{38B0461B-90BE-E364-B5E2-79ABA8AA54E6}"/>
              </a:ext>
            </a:extLst>
          </p:cNvPr>
          <p:cNvSpPr>
            <a:spLocks noGrp="1"/>
          </p:cNvSpPr>
          <p:nvPr>
            <p:ph type="title"/>
          </p:nvPr>
        </p:nvSpPr>
        <p:spPr>
          <a:xfrm>
            <a:off x="213360" y="172721"/>
            <a:ext cx="11140440" cy="843280"/>
          </a:xfrm>
        </p:spPr>
        <p:txBody>
          <a:bodyPr>
            <a:normAutofit/>
          </a:bodyPr>
          <a:lstStyle/>
          <a:p>
            <a:r>
              <a:rPr lang="en-US" b="1" dirty="0">
                <a:solidFill>
                  <a:srgbClr val="0070C0"/>
                </a:solidFill>
              </a:rPr>
              <a:t>How can ARPA Funding Be Used?</a:t>
            </a:r>
          </a:p>
        </p:txBody>
      </p:sp>
      <p:graphicFrame>
        <p:nvGraphicFramePr>
          <p:cNvPr id="7" name="TextBox 2">
            <a:extLst>
              <a:ext uri="{FF2B5EF4-FFF2-40B4-BE49-F238E27FC236}">
                <a16:creationId xmlns:a16="http://schemas.microsoft.com/office/drawing/2014/main" id="{85427DD9-D15C-D220-5CE1-0EA7C5C7714D}"/>
              </a:ext>
            </a:extLst>
          </p:cNvPr>
          <p:cNvGraphicFramePr/>
          <p:nvPr>
            <p:extLst>
              <p:ext uri="{D42A27DB-BD31-4B8C-83A1-F6EECF244321}">
                <p14:modId xmlns:p14="http://schemas.microsoft.com/office/powerpoint/2010/main" val="3148596625"/>
              </p:ext>
            </p:extLst>
          </p:nvPr>
        </p:nvGraphicFramePr>
        <p:xfrm>
          <a:off x="213360" y="731519"/>
          <a:ext cx="11798300" cy="5953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8166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633</TotalTime>
  <Words>1346</Words>
  <Application>Microsoft Office PowerPoint</Application>
  <PresentationFormat>Widescreen</PresentationFormat>
  <Paragraphs>168</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Open Sans</vt:lpstr>
      <vt:lpstr>Source Sans Pro</vt:lpstr>
      <vt:lpstr>Office Theme</vt:lpstr>
      <vt:lpstr>PowerPoint Presentation</vt:lpstr>
      <vt:lpstr>PowerPoint Presentation</vt:lpstr>
      <vt:lpstr> MCN Member Support: COVID Recovery Response </vt:lpstr>
      <vt:lpstr>MCN Survey- Preliminary Results  (still in progress)</vt:lpstr>
      <vt:lpstr>PowerPoint Presentation</vt:lpstr>
      <vt:lpstr>PowerPoint Presentation</vt:lpstr>
      <vt:lpstr>The American Rescue Plan invests $8.5 billion in Minnesota’s COVID-19 response and recovery.</vt:lpstr>
      <vt:lpstr>PowerPoint Presentation</vt:lpstr>
      <vt:lpstr>How can ARPA Funding Be Used?</vt:lpstr>
      <vt:lpstr>Federal  Program-Specific Funding</vt:lpstr>
      <vt:lpstr>Federal Program-Specific Funding: Supporting Working Families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ARPA Funding and Potential Opportunities for Nonprofits </dc:title>
  <dc:creator>Anne Olson Kilzer</dc:creator>
  <cp:lastModifiedBy>Anne Olson Kilzer</cp:lastModifiedBy>
  <cp:revision>1</cp:revision>
  <cp:lastPrinted>2022-07-12T14:35:57Z</cp:lastPrinted>
  <dcterms:created xsi:type="dcterms:W3CDTF">2022-07-07T19:13:36Z</dcterms:created>
  <dcterms:modified xsi:type="dcterms:W3CDTF">2022-07-18T14:33:19Z</dcterms:modified>
</cp:coreProperties>
</file>